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9" r:id="rId8"/>
    <p:sldId id="270" r:id="rId9"/>
    <p:sldId id="271" r:id="rId10"/>
    <p:sldId id="272" r:id="rId11"/>
    <p:sldId id="265" r:id="rId12"/>
    <p:sldId id="266" r:id="rId13"/>
    <p:sldId id="267" r:id="rId14"/>
    <p:sldId id="268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864" y="30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4335" y="1222936"/>
            <a:ext cx="562028" cy="22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1633" y="1222936"/>
            <a:ext cx="542976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4787" y="1232465"/>
            <a:ext cx="285777" cy="22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761" y="1680331"/>
            <a:ext cx="295303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9241" y="1680331"/>
            <a:ext cx="285777" cy="2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6011" y="2585592"/>
            <a:ext cx="2457684" cy="24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5261" y="2614180"/>
            <a:ext cx="200044" cy="18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6888" y="692696"/>
            <a:ext cx="556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3005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6729" y="692696"/>
            <a:ext cx="51683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116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303" y="764704"/>
            <a:ext cx="5865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972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7641" y="692696"/>
            <a:ext cx="59487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798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0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19" b="40800"/>
          <a:stretch/>
        </p:blipFill>
        <p:spPr>
          <a:xfrm>
            <a:off x="3402111" y="3447639"/>
            <a:ext cx="2339776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6DE871-C93D-DD39-5B89-43470CFE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25" y="2348880"/>
            <a:ext cx="3090349" cy="778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1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03056" y="2244927"/>
            <a:ext cx="247673" cy="248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6143" y="1910690"/>
            <a:ext cx="476295" cy="42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9263" y="1920238"/>
            <a:ext cx="409614" cy="401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7609" y="3486137"/>
            <a:ext cx="466769" cy="401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4897" y="3467040"/>
            <a:ext cx="466769" cy="477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3320" y="3486137"/>
            <a:ext cx="514399" cy="42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9660" y="3476589"/>
            <a:ext cx="504873" cy="45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2703" y="4431405"/>
            <a:ext cx="419140" cy="45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9517" y="4440953"/>
            <a:ext cx="457243" cy="42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4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2491601"/>
            <a:ext cx="352458" cy="29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2482063"/>
            <a:ext cx="371510" cy="31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1336" y="2482063"/>
            <a:ext cx="381036" cy="30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3102023"/>
            <a:ext cx="695391" cy="31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7742" y="3102023"/>
            <a:ext cx="685865" cy="31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9307" y="3102023"/>
            <a:ext cx="685865" cy="31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6056" y="4293096"/>
            <a:ext cx="792087" cy="46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36506" y="4941168"/>
            <a:ext cx="685865" cy="48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1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491371"/>
            <a:ext cx="6258522" cy="31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4350947"/>
            <a:ext cx="4296185" cy="31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0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3816" y="2538751"/>
            <a:ext cx="285777" cy="2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7874" y="2538751"/>
            <a:ext cx="295303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1457" y="2538751"/>
            <a:ext cx="276251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4467" y="2996399"/>
            <a:ext cx="1552723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5084" y="2996399"/>
            <a:ext cx="542976" cy="2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9153" y="4359807"/>
            <a:ext cx="1381256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54985" y="4359807"/>
            <a:ext cx="1047850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45988" y="4359807"/>
            <a:ext cx="542976" cy="238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2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4599" y="1671070"/>
            <a:ext cx="542976" cy="23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1680604"/>
            <a:ext cx="533450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0862" y="2595810"/>
            <a:ext cx="209570" cy="19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