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526" y="692696"/>
            <a:ext cx="62989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6219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310" y="1133256"/>
            <a:ext cx="7125380" cy="2295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4579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310" y="996718"/>
            <a:ext cx="7125379" cy="4858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64928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198" y="1196752"/>
            <a:ext cx="7125380" cy="3696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7231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40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752" b="40744"/>
          <a:stretch/>
        </p:blipFill>
        <p:spPr>
          <a:xfrm>
            <a:off x="3222091" y="3730681"/>
            <a:ext cx="2699816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33366B3-1FFD-66B8-1F0D-57C84A7B9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25" y="2348880"/>
            <a:ext cx="3090349" cy="778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6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98006" y="1995236"/>
            <a:ext cx="428665" cy="324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4820" y="1947568"/>
            <a:ext cx="428665" cy="4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502" y="2891406"/>
            <a:ext cx="495347" cy="46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5316" y="2891406"/>
            <a:ext cx="495347" cy="46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40807" y="2881872"/>
            <a:ext cx="447717" cy="43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88568" y="2920007"/>
            <a:ext cx="447717" cy="4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17764" y="2891406"/>
            <a:ext cx="457243" cy="448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83739" y="3863845"/>
            <a:ext cx="485821" cy="45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69605" y="3882913"/>
            <a:ext cx="447717" cy="4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3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22108" y="1242131"/>
            <a:ext cx="247673" cy="247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7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5349" y="2472331"/>
            <a:ext cx="238147" cy="23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5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1880842"/>
            <a:ext cx="2676780" cy="314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276" y="3139308"/>
            <a:ext cx="1038324" cy="314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562" y="3768541"/>
            <a:ext cx="3172127" cy="324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9200" y="692696"/>
            <a:ext cx="53856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6419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310" y="836712"/>
            <a:ext cx="7125379" cy="5401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7568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310" y="1196752"/>
            <a:ext cx="7125380" cy="3362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05978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2023-01-11T02:05:24Z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