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6" r:id="rId17"/>
    <p:sldId id="278" r:id="rId18"/>
    <p:sldId id="279" r:id="rId19"/>
    <p:sldId id="280" r:id="rId20"/>
  </p:sldIdLst>
  <p:sldSz cx="12192000" cy="6858000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66" d="100"/>
          <a:sy n="66" d="100"/>
        </p:scale>
        <p:origin x="234" y="306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7875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48859" y="2733012"/>
            <a:ext cx="5245884" cy="3720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58380" y="3982798"/>
            <a:ext cx="3713057" cy="3720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5016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06380" y="2706071"/>
            <a:ext cx="1951735" cy="3628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52661" y="2706071"/>
            <a:ext cx="1199603" cy="3628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746809" y="2706071"/>
            <a:ext cx="809256" cy="3723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6666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53520" y="1367610"/>
            <a:ext cx="809256" cy="3714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86677" y="1958079"/>
            <a:ext cx="1961256" cy="361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77090" y="2548547"/>
            <a:ext cx="1199603" cy="361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10314" y="3748532"/>
            <a:ext cx="295140" cy="2952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23768" y="4929469"/>
            <a:ext cx="295140" cy="285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28017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1636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05057" y="843861"/>
            <a:ext cx="409388" cy="362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71305" y="843861"/>
            <a:ext cx="418909" cy="343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37553" y="843861"/>
            <a:ext cx="1123438" cy="371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10247" y="2015779"/>
            <a:ext cx="428429" cy="362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261917" y="2034835"/>
            <a:ext cx="390347" cy="333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365983" y="2025307"/>
            <a:ext cx="418909" cy="3525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387338" y="3597392"/>
            <a:ext cx="7816462" cy="7622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404664"/>
            <a:ext cx="11520000" cy="23311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5.png">
            <a:extLst>
              <a:ext uri="{FF2B5EF4-FFF2-40B4-BE49-F238E27FC236}">
                <a16:creationId xmlns:a16="http://schemas.microsoft.com/office/drawing/2014/main" id="{39E5AC81-65CC-39E1-6606-A4979C7D080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8010" y="2726156"/>
            <a:ext cx="11520000" cy="37918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6313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7.png">
            <a:extLst>
              <a:ext uri="{FF2B5EF4-FFF2-40B4-BE49-F238E27FC236}">
                <a16:creationId xmlns:a16="http://schemas.microsoft.com/office/drawing/2014/main" id="{2DEF43BB-37D0-734E-553A-D806EE6D62E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2351344"/>
            <a:ext cx="11520000" cy="32889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6DA14AE0-3C13-90C1-18DD-59AC8A5B2067}"/>
              </a:ext>
            </a:extLst>
          </p:cNvPr>
          <p:cNvSpPr/>
          <p:nvPr/>
        </p:nvSpPr>
        <p:spPr bwMode="white">
          <a:xfrm>
            <a:off x="3710380" y="2475274"/>
            <a:ext cx="266578" cy="276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>
            <a:extLst>
              <a:ext uri="{FF2B5EF4-FFF2-40B4-BE49-F238E27FC236}">
                <a16:creationId xmlns:a16="http://schemas.microsoft.com/office/drawing/2014/main" id="{5F79C4DE-EC6B-A4FE-03AC-FC6564396400}"/>
              </a:ext>
            </a:extLst>
          </p:cNvPr>
          <p:cNvSpPr/>
          <p:nvPr/>
        </p:nvSpPr>
        <p:spPr bwMode="white">
          <a:xfrm>
            <a:off x="3719900" y="3533451"/>
            <a:ext cx="428429" cy="343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4">
            <a:extLst>
              <a:ext uri="{FF2B5EF4-FFF2-40B4-BE49-F238E27FC236}">
                <a16:creationId xmlns:a16="http://schemas.microsoft.com/office/drawing/2014/main" id="{2AF2937E-5062-00E3-C8AD-799DCE4D37DD}"/>
              </a:ext>
            </a:extLst>
          </p:cNvPr>
          <p:cNvSpPr/>
          <p:nvPr/>
        </p:nvSpPr>
        <p:spPr bwMode="white">
          <a:xfrm>
            <a:off x="5271768" y="3523918"/>
            <a:ext cx="418909" cy="343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>
            <a:extLst>
              <a:ext uri="{FF2B5EF4-FFF2-40B4-BE49-F238E27FC236}">
                <a16:creationId xmlns:a16="http://schemas.microsoft.com/office/drawing/2014/main" id="{7CFD0FEE-735F-A26C-7A02-29CDDFDE2109}"/>
              </a:ext>
            </a:extLst>
          </p:cNvPr>
          <p:cNvSpPr/>
          <p:nvPr/>
        </p:nvSpPr>
        <p:spPr bwMode="white">
          <a:xfrm>
            <a:off x="9137157" y="3514385"/>
            <a:ext cx="1580429" cy="3717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">
            <a:extLst>
              <a:ext uri="{FF2B5EF4-FFF2-40B4-BE49-F238E27FC236}">
                <a16:creationId xmlns:a16="http://schemas.microsoft.com/office/drawing/2014/main" id="{FFACD548-9A92-A785-BFEE-1CF83DA93774}"/>
              </a:ext>
            </a:extLst>
          </p:cNvPr>
          <p:cNvSpPr/>
          <p:nvPr/>
        </p:nvSpPr>
        <p:spPr bwMode="white">
          <a:xfrm>
            <a:off x="7556727" y="4067307"/>
            <a:ext cx="2808595" cy="3717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7">
            <a:extLst>
              <a:ext uri="{FF2B5EF4-FFF2-40B4-BE49-F238E27FC236}">
                <a16:creationId xmlns:a16="http://schemas.microsoft.com/office/drawing/2014/main" id="{10ABFB78-E023-45AA-326F-184AC0852BA3}"/>
              </a:ext>
            </a:extLst>
          </p:cNvPr>
          <p:cNvSpPr/>
          <p:nvPr/>
        </p:nvSpPr>
        <p:spPr bwMode="white">
          <a:xfrm>
            <a:off x="6623702" y="4610695"/>
            <a:ext cx="809256" cy="362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8">
            <a:extLst>
              <a:ext uri="{FF2B5EF4-FFF2-40B4-BE49-F238E27FC236}">
                <a16:creationId xmlns:a16="http://schemas.microsoft.com/office/drawing/2014/main" id="{3035A1DE-EBC9-B05D-4B98-67A4E9802C6F}"/>
              </a:ext>
            </a:extLst>
          </p:cNvPr>
          <p:cNvSpPr/>
          <p:nvPr/>
        </p:nvSpPr>
        <p:spPr bwMode="white">
          <a:xfrm>
            <a:off x="5728760" y="5154083"/>
            <a:ext cx="2113586" cy="3717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3385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8487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1917" y="2453841"/>
            <a:ext cx="2599140" cy="371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1917" y="3539874"/>
            <a:ext cx="2970446" cy="371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1917" y="2996857"/>
            <a:ext cx="2999008" cy="371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1917" y="1358282"/>
            <a:ext cx="3341752" cy="381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30214" y="824792"/>
            <a:ext cx="2427768" cy="371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500925" y="3549400"/>
            <a:ext cx="1770842" cy="362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291471" y="2453841"/>
            <a:ext cx="2580099" cy="371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01917" y="4082890"/>
            <a:ext cx="8368661" cy="381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681818" y="3006384"/>
            <a:ext cx="2189752" cy="362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01917" y="1910825"/>
            <a:ext cx="10463206" cy="371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024561" y="1367808"/>
            <a:ext cx="5550545" cy="371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777024" y="824792"/>
            <a:ext cx="7197619" cy="371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490743" y="3539874"/>
            <a:ext cx="5474380" cy="371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5919173" y="2453841"/>
            <a:ext cx="4846016" cy="371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5919173" y="2996857"/>
            <a:ext cx="4998347" cy="371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9756000" y="1367808"/>
            <a:ext cx="1209123" cy="371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10755669" y="2482421"/>
            <a:ext cx="190413" cy="95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2122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101" t="19396" r="34269" b="24941"/>
          <a:stretch/>
        </p:blipFill>
        <p:spPr>
          <a:xfrm>
            <a:off x="3741453" y="2741749"/>
            <a:ext cx="4680520" cy="13681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3267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74216" y="1484784"/>
            <a:ext cx="781424" cy="6560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72064" y="1412776"/>
            <a:ext cx="936104" cy="737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552385" y="1412776"/>
            <a:ext cx="936104" cy="737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74217" y="2285794"/>
            <a:ext cx="565400" cy="6560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07968" y="2285794"/>
            <a:ext cx="609960" cy="6560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238568" y="2285794"/>
            <a:ext cx="571848" cy="6560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0149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10975" y="2121892"/>
            <a:ext cx="552198" cy="5245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96396" y="2074208"/>
            <a:ext cx="685487" cy="619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85818" y="2074208"/>
            <a:ext cx="637884" cy="610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75966" y="2093282"/>
            <a:ext cx="580760" cy="572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136826" y="2074208"/>
            <a:ext cx="647404" cy="619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126975" y="2093282"/>
            <a:ext cx="609322" cy="572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291801" y="3800348"/>
            <a:ext cx="599801" cy="5054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272429" y="3752664"/>
            <a:ext cx="514115" cy="610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3676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86611" y="1397346"/>
            <a:ext cx="695008" cy="620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62446" y="1445047"/>
            <a:ext cx="542677" cy="543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62115" y="1406886"/>
            <a:ext cx="609322" cy="620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727768" y="1416426"/>
            <a:ext cx="656925" cy="6105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44132" y="3124104"/>
            <a:ext cx="666446" cy="534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491404" y="3133644"/>
            <a:ext cx="466512" cy="515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776363" y="3114564"/>
            <a:ext cx="504595" cy="553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766512" y="3124104"/>
            <a:ext cx="476033" cy="543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3851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63504" y="2045452"/>
            <a:ext cx="390347" cy="324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15570" y="1950096"/>
            <a:ext cx="380826" cy="314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77157" y="2045452"/>
            <a:ext cx="390347" cy="324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38479" y="2035916"/>
            <a:ext cx="399867" cy="3337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90545" y="1950096"/>
            <a:ext cx="399867" cy="314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042611" y="2045452"/>
            <a:ext cx="399867" cy="324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784892" y="2045452"/>
            <a:ext cx="390347" cy="324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746479" y="1940560"/>
            <a:ext cx="380826" cy="3337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698545" y="2035916"/>
            <a:ext cx="399867" cy="3337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9521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73024" y="2538913"/>
            <a:ext cx="418909" cy="352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95867" y="2538913"/>
            <a:ext cx="418909" cy="3428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28231" y="2529390"/>
            <a:ext cx="409388" cy="352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631900" y="2529390"/>
            <a:ext cx="409388" cy="3618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73024" y="3157916"/>
            <a:ext cx="418909" cy="371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395867" y="3157916"/>
            <a:ext cx="418909" cy="352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318710" y="3157916"/>
            <a:ext cx="418909" cy="3618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241553" y="3167439"/>
            <a:ext cx="428429" cy="504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1489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81619" y="2084555"/>
            <a:ext cx="818776" cy="362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43074" y="2704808"/>
            <a:ext cx="799735" cy="362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38809" y="3334603"/>
            <a:ext cx="790214" cy="362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675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95801" y="2852951"/>
            <a:ext cx="809256" cy="3618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99669" y="2852951"/>
            <a:ext cx="809256" cy="371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622710" y="2852951"/>
            <a:ext cx="1580429" cy="371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05454" y="3795639"/>
            <a:ext cx="1580429" cy="371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99669" y="3795639"/>
            <a:ext cx="809256" cy="371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622710" y="3795639"/>
            <a:ext cx="1570909" cy="371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595801" y="4747850"/>
            <a:ext cx="809256" cy="3618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918842" y="4738327"/>
            <a:ext cx="1570909" cy="371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622710" y="4738327"/>
            <a:ext cx="1580429" cy="380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1001</TotalTime>
  <Words>0</Words>
  <Application>Microsoft Office PowerPoint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1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12</cp:revision>
  <dcterms:created xsi:type="dcterms:W3CDTF">2022-11-09T06:57:00Z</dcterms:created>
  <dcterms:modified xsi:type="dcterms:W3CDTF">2023-01-11T00:00:32Z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