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6" r:id="rId16"/>
    <p:sldId id="278" r:id="rId17"/>
    <p:sldId id="280" r:id="rId18"/>
    <p:sldId id="281" r:id="rId19"/>
    <p:sldId id="282" r:id="rId20"/>
    <p:sldId id="283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30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32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27107" y="1519839"/>
            <a:ext cx="809256" cy="371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27107" y="2186372"/>
            <a:ext cx="809256" cy="371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17586" y="2852905"/>
            <a:ext cx="818776" cy="361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27107" y="3509916"/>
            <a:ext cx="809256" cy="371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19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7619" y="2169915"/>
            <a:ext cx="6017057" cy="372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68099" y="3505364"/>
            <a:ext cx="4093884" cy="372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1.png">
            <a:extLst>
              <a:ext uri="{FF2B5EF4-FFF2-40B4-BE49-F238E27FC236}">
                <a16:creationId xmlns:a16="http://schemas.microsoft.com/office/drawing/2014/main" id="{46CCAB08-1BFB-AD58-F938-A28D211424E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934" y="4229869"/>
            <a:ext cx="11520000" cy="1259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AAF6BAB5-E5EB-F8F5-BA4D-52C08E946E07}"/>
              </a:ext>
            </a:extLst>
          </p:cNvPr>
          <p:cNvSpPr/>
          <p:nvPr/>
        </p:nvSpPr>
        <p:spPr bwMode="white">
          <a:xfrm>
            <a:off x="1979314" y="5021883"/>
            <a:ext cx="4427107" cy="372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64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14181" y="2206344"/>
            <a:ext cx="2741950" cy="371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7785" y="2920933"/>
            <a:ext cx="2008859" cy="371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9966" y="4350110"/>
            <a:ext cx="809256" cy="362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33223" y="4359638"/>
            <a:ext cx="380826" cy="362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36958" y="4359638"/>
            <a:ext cx="809256" cy="352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62115" y="5074226"/>
            <a:ext cx="380826" cy="362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55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51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6380" y="1576892"/>
            <a:ext cx="399867" cy="35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29553" y="1576892"/>
            <a:ext cx="428429" cy="35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71768" y="1567371"/>
            <a:ext cx="418909" cy="361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4462" y="1576892"/>
            <a:ext cx="418909" cy="361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56330" y="1567371"/>
            <a:ext cx="2332561" cy="37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24429" y="2281448"/>
            <a:ext cx="828297" cy="37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61851" y="2290969"/>
            <a:ext cx="818776" cy="35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29487" y="3014568"/>
            <a:ext cx="799735" cy="35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28892" y="2995526"/>
            <a:ext cx="1218644" cy="37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15.png">
            <a:extLst>
              <a:ext uri="{FF2B5EF4-FFF2-40B4-BE49-F238E27FC236}">
                <a16:creationId xmlns:a16="http://schemas.microsoft.com/office/drawing/2014/main" id="{B45D4DB1-8389-9EE1-F827-55CCBFB2CE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300273"/>
            <a:ext cx="11520000" cy="1478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8846B7F5-A9C4-DFF3-E12E-07EDAC37E40D}"/>
              </a:ext>
            </a:extLst>
          </p:cNvPr>
          <p:cNvSpPr/>
          <p:nvPr/>
        </p:nvSpPr>
        <p:spPr bwMode="white">
          <a:xfrm>
            <a:off x="1415900" y="5177697"/>
            <a:ext cx="8911338" cy="371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28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>
            <a:extLst>
              <a:ext uri="{FF2B5EF4-FFF2-40B4-BE49-F238E27FC236}">
                <a16:creationId xmlns:a16="http://schemas.microsoft.com/office/drawing/2014/main" id="{1B9661CA-4513-481B-9EC0-CEAB9BAA6F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5954" y="4148884"/>
            <a:ext cx="11520000" cy="1347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51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9619" y="2300525"/>
            <a:ext cx="371305" cy="35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9.png">
            <a:extLst>
              <a:ext uri="{FF2B5EF4-FFF2-40B4-BE49-F238E27FC236}">
                <a16:creationId xmlns:a16="http://schemas.microsoft.com/office/drawing/2014/main" id="{25DE0225-5670-45B3-3F28-DB7F6E5A06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954036"/>
            <a:ext cx="11520000" cy="3183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287C8D59-ECB9-2506-1A60-3CFEF44CF19B}"/>
              </a:ext>
            </a:extLst>
          </p:cNvPr>
          <p:cNvSpPr/>
          <p:nvPr/>
        </p:nvSpPr>
        <p:spPr bwMode="white">
          <a:xfrm>
            <a:off x="1977619" y="4898732"/>
            <a:ext cx="809256" cy="352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C181786D-9402-48D3-CFAF-F5A842E736BA}"/>
              </a:ext>
            </a:extLst>
          </p:cNvPr>
          <p:cNvSpPr/>
          <p:nvPr/>
        </p:nvSpPr>
        <p:spPr bwMode="white">
          <a:xfrm>
            <a:off x="4881421" y="4870133"/>
            <a:ext cx="809256" cy="37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2366937B-528C-1DA9-C9D8-E85EE24AAA49}"/>
              </a:ext>
            </a:extLst>
          </p:cNvPr>
          <p:cNvSpPr/>
          <p:nvPr/>
        </p:nvSpPr>
        <p:spPr bwMode="white">
          <a:xfrm>
            <a:off x="1977619" y="5575562"/>
            <a:ext cx="809256" cy="362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CC1AE10C-822E-5C1D-E900-375E0895738D}"/>
              </a:ext>
            </a:extLst>
          </p:cNvPr>
          <p:cNvSpPr/>
          <p:nvPr/>
        </p:nvSpPr>
        <p:spPr bwMode="white">
          <a:xfrm>
            <a:off x="4881421" y="5575562"/>
            <a:ext cx="809256" cy="352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77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7636" y="1711076"/>
            <a:ext cx="4236694" cy="876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01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72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2313207"/>
            <a:ext cx="1799404" cy="36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1616775"/>
            <a:ext cx="2199272" cy="36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3696531"/>
            <a:ext cx="3341752" cy="372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3009639"/>
            <a:ext cx="3741619" cy="36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63173" y="2313207"/>
            <a:ext cx="1199603" cy="352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11173" y="920343"/>
            <a:ext cx="5093553" cy="372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24429" y="3009639"/>
            <a:ext cx="1608991" cy="36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05520" y="3696531"/>
            <a:ext cx="2722909" cy="372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33487" y="929883"/>
            <a:ext cx="361785" cy="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72561" y="1616775"/>
            <a:ext cx="8092561" cy="372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34214" y="2313207"/>
            <a:ext cx="7330909" cy="36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052462" y="3000099"/>
            <a:ext cx="3522644" cy="372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776033" y="3696531"/>
            <a:ext cx="3446479" cy="372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585619" y="920343"/>
            <a:ext cx="4379504" cy="372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746479" y="3000099"/>
            <a:ext cx="1218644" cy="372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77" t="21448" r="33644" b="27893"/>
          <a:stretch/>
        </p:blipFill>
        <p:spPr>
          <a:xfrm>
            <a:off x="3669445" y="2777753"/>
            <a:ext cx="4824536" cy="129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43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76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42545" y="2358473"/>
            <a:ext cx="180892" cy="9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86743" y="2272739"/>
            <a:ext cx="656925" cy="619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67371" y="2225109"/>
            <a:ext cx="609322" cy="628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95603" y="2348947"/>
            <a:ext cx="504595" cy="43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0545" y="2263213"/>
            <a:ext cx="609322" cy="628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80694" y="2472785"/>
            <a:ext cx="580760" cy="152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18446" y="2301317"/>
            <a:ext cx="380826" cy="562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22909" y="2301317"/>
            <a:ext cx="533157" cy="571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66380" y="2625201"/>
            <a:ext cx="380826" cy="152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84429" y="2634727"/>
            <a:ext cx="180892" cy="20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34347" y="3292022"/>
            <a:ext cx="609322" cy="5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205454" y="3263444"/>
            <a:ext cx="599801" cy="552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157520" y="3311074"/>
            <a:ext cx="552198" cy="466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128628" y="3272970"/>
            <a:ext cx="533157" cy="533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080694" y="3387282"/>
            <a:ext cx="580760" cy="30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032760" y="3253918"/>
            <a:ext cx="618842" cy="562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060991" y="3292022"/>
            <a:ext cx="476033" cy="542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174909" y="3654010"/>
            <a:ext cx="209454" cy="152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65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7648" y="1484785"/>
            <a:ext cx="792088" cy="659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3952" y="1484785"/>
            <a:ext cx="990185" cy="659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17066" y="1484784"/>
            <a:ext cx="864095" cy="659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63552" y="2204865"/>
            <a:ext cx="792088" cy="704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63952" y="2249517"/>
            <a:ext cx="720080" cy="659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16480" y="2249517"/>
            <a:ext cx="792088" cy="659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88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0099" y="2101803"/>
            <a:ext cx="514115" cy="438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5041" y="2025566"/>
            <a:ext cx="618842" cy="619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5471" y="2016036"/>
            <a:ext cx="647404" cy="619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76099" y="2035095"/>
            <a:ext cx="637884" cy="609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03404" y="2016036"/>
            <a:ext cx="618842" cy="59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68165" y="3683730"/>
            <a:ext cx="628363" cy="628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01190" y="3702789"/>
            <a:ext cx="571239" cy="59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45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43735" y="1520700"/>
            <a:ext cx="580760" cy="543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67239" y="1558829"/>
            <a:ext cx="666446" cy="505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28826" y="1558829"/>
            <a:ext cx="666446" cy="505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56727" y="1492104"/>
            <a:ext cx="542677" cy="571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80231" y="1492104"/>
            <a:ext cx="628363" cy="571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15966" y="3207892"/>
            <a:ext cx="599801" cy="524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15636" y="3246020"/>
            <a:ext cx="533157" cy="448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02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FD1FADA7-3B64-6443-71BE-2733FC4C8994}"/>
              </a:ext>
            </a:extLst>
          </p:cNvPr>
          <p:cNvSpPr/>
          <p:nvPr/>
        </p:nvSpPr>
        <p:spPr bwMode="white">
          <a:xfrm>
            <a:off x="6672064" y="1340768"/>
            <a:ext cx="648072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AA94E671-6C0C-5EDD-B222-5443DF5F7040}"/>
              </a:ext>
            </a:extLst>
          </p:cNvPr>
          <p:cNvSpPr/>
          <p:nvPr/>
        </p:nvSpPr>
        <p:spPr bwMode="white">
          <a:xfrm>
            <a:off x="9840416" y="1371650"/>
            <a:ext cx="648072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495B7544-5560-F9DD-394B-F5278BB64837}"/>
              </a:ext>
            </a:extLst>
          </p:cNvPr>
          <p:cNvSpPr/>
          <p:nvPr/>
        </p:nvSpPr>
        <p:spPr bwMode="white">
          <a:xfrm>
            <a:off x="4468391" y="2665487"/>
            <a:ext cx="648072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47515C0D-DBB9-053C-B3EB-4F4A02DDDEDA}"/>
              </a:ext>
            </a:extLst>
          </p:cNvPr>
          <p:cNvSpPr/>
          <p:nvPr/>
        </p:nvSpPr>
        <p:spPr bwMode="white">
          <a:xfrm>
            <a:off x="10420672" y="2687325"/>
            <a:ext cx="648072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ED70747D-714E-7D8F-B41B-F0605DC715D0}"/>
              </a:ext>
            </a:extLst>
          </p:cNvPr>
          <p:cNvSpPr/>
          <p:nvPr/>
        </p:nvSpPr>
        <p:spPr bwMode="white">
          <a:xfrm>
            <a:off x="5471864" y="3361184"/>
            <a:ext cx="648072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F423E9A0-FAE2-D012-A1FF-1E3082648804}"/>
              </a:ext>
            </a:extLst>
          </p:cNvPr>
          <p:cNvSpPr/>
          <p:nvPr/>
        </p:nvSpPr>
        <p:spPr bwMode="white">
          <a:xfrm>
            <a:off x="9048328" y="3361184"/>
            <a:ext cx="648072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11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2545" y="1482784"/>
            <a:ext cx="809256" cy="362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67107" y="1482784"/>
            <a:ext cx="809256" cy="362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51669" y="1482784"/>
            <a:ext cx="799735" cy="362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2545" y="2150221"/>
            <a:ext cx="809256" cy="352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7107" y="2140686"/>
            <a:ext cx="790214" cy="371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51669" y="2150221"/>
            <a:ext cx="799735" cy="362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96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23900" y="2656285"/>
            <a:ext cx="1190082" cy="362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52727" y="3323970"/>
            <a:ext cx="1190082" cy="352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8099" y="3982116"/>
            <a:ext cx="1190082" cy="362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2023-01-10T23:43:24Z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