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96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9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73" b="38140"/>
          <a:stretch/>
        </p:blipFill>
        <p:spPr>
          <a:xfrm>
            <a:off x="4182096" y="3717032"/>
            <a:ext cx="3827808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35A37944-9DC5-897E-1897-8E587DDFC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59210"/>
          <a:stretch/>
        </p:blipFill>
        <p:spPr>
          <a:xfrm>
            <a:off x="4532041" y="2528584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7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AAF8BD44-D46D-DF78-5489-E27A29A86E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917708"/>
            <a:ext cx="11520000" cy="2422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73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55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7708"/>
            <a:ext cx="11520000" cy="220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CCD790F5-B513-7206-FCE0-3782193769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50684"/>
            <a:ext cx="11520000" cy="389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3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