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4" y="5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45936"/>
          <a:stretch/>
        </p:blipFill>
        <p:spPr>
          <a:xfrm>
            <a:off x="4902176" y="3429000"/>
            <a:ext cx="2387648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C916E6F0-619D-6C26-177A-E13FE1F25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538"/>
          <a:stretch/>
        </p:blipFill>
        <p:spPr>
          <a:xfrm>
            <a:off x="4546328" y="2312560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55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1664" y="1340768"/>
            <a:ext cx="1008112" cy="64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0096" y="1340768"/>
            <a:ext cx="432047" cy="64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2462" y="1340768"/>
            <a:ext cx="504057" cy="64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3672" y="2060848"/>
            <a:ext cx="792088" cy="5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1917" y="1988840"/>
            <a:ext cx="410147" cy="65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84628" y="1988840"/>
            <a:ext cx="615828" cy="65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3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6743" y="1920588"/>
            <a:ext cx="637884" cy="571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0743" y="1939645"/>
            <a:ext cx="580760" cy="52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3570" y="1949174"/>
            <a:ext cx="571239" cy="514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8512" y="1949174"/>
            <a:ext cx="571239" cy="514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84099" y="1920588"/>
            <a:ext cx="571239" cy="5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4528" y="3454674"/>
            <a:ext cx="580760" cy="514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28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5570" y="1653240"/>
            <a:ext cx="761652" cy="342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0479" y="1653240"/>
            <a:ext cx="761652" cy="342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74909" y="1653240"/>
            <a:ext cx="761652" cy="342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5570" y="2672186"/>
            <a:ext cx="761652" cy="323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8561" y="2653140"/>
            <a:ext cx="723570" cy="35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5388" y="2653140"/>
            <a:ext cx="752132" cy="333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9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289" y="1445221"/>
            <a:ext cx="390347" cy="333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3966" y="1445221"/>
            <a:ext cx="409388" cy="333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79900" y="1454763"/>
            <a:ext cx="390347" cy="32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7553" y="2017764"/>
            <a:ext cx="409388" cy="333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3487" y="2017764"/>
            <a:ext cx="390347" cy="32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9900" y="2017764"/>
            <a:ext cx="390347" cy="333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00066" y="2580765"/>
            <a:ext cx="409388" cy="353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96330" y="3153308"/>
            <a:ext cx="409388" cy="34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3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0694" y="3723539"/>
            <a:ext cx="285619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70F895A3-1104-80B0-127F-4E91A4ABED24}"/>
              </a:ext>
            </a:extLst>
          </p:cNvPr>
          <p:cNvSpPr/>
          <p:nvPr/>
        </p:nvSpPr>
        <p:spPr bwMode="white">
          <a:xfrm>
            <a:off x="9264352" y="2348880"/>
            <a:ext cx="2736304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0FB4F28-CA7A-3E35-AE4B-7DC48D54977F}"/>
              </a:ext>
            </a:extLst>
          </p:cNvPr>
          <p:cNvSpPr/>
          <p:nvPr/>
        </p:nvSpPr>
        <p:spPr bwMode="white">
          <a:xfrm>
            <a:off x="983432" y="2917332"/>
            <a:ext cx="5904656" cy="151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2917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