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48" y="16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53" t="52932" r="38319" b="20153"/>
          <a:stretch/>
        </p:blipFill>
        <p:spPr>
          <a:xfrm>
            <a:off x="4637088" y="3645024"/>
            <a:ext cx="2917824" cy="60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CD2C0452-2527-3576-454D-EED1C2306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178"/>
          <a:stretch/>
        </p:blipFill>
        <p:spPr>
          <a:xfrm>
            <a:off x="4546328" y="2525409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71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0" y="1412776"/>
            <a:ext cx="498939" cy="6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3164" y="1412776"/>
            <a:ext cx="792088" cy="6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60496" y="1340768"/>
            <a:ext cx="864096" cy="706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96660" y="2109569"/>
            <a:ext cx="1075004" cy="6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2104" y="2109569"/>
            <a:ext cx="720080" cy="6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52384" y="2109569"/>
            <a:ext cx="576063" cy="624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3818" y="2074347"/>
            <a:ext cx="618842" cy="49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5917" y="2007584"/>
            <a:ext cx="647404" cy="59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17983" y="2036197"/>
            <a:ext cx="561719" cy="591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2661" y="3714825"/>
            <a:ext cx="495074" cy="44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0000" y="3667136"/>
            <a:ext cx="628363" cy="524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5785" y="3695749"/>
            <a:ext cx="599801" cy="48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892" y="3705287"/>
            <a:ext cx="428429" cy="495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4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900" y="1521219"/>
            <a:ext cx="409388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900" y="2131673"/>
            <a:ext cx="409388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5520" y="4029801"/>
            <a:ext cx="1123438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8429" y="1503452"/>
            <a:ext cx="247537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2A1B4C0A-AE92-D1C9-7415-5DF5D97C7D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384" y="3425825"/>
            <a:ext cx="11520000" cy="235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D7F96FA-141A-7516-80A7-4D8DC12095C7}"/>
              </a:ext>
            </a:extLst>
          </p:cNvPr>
          <p:cNvSpPr/>
          <p:nvPr/>
        </p:nvSpPr>
        <p:spPr bwMode="white">
          <a:xfrm>
            <a:off x="1915160" y="4730299"/>
            <a:ext cx="10034776" cy="342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6404F35-3D74-4A0B-E41E-CD4995B821DA}"/>
              </a:ext>
            </a:extLst>
          </p:cNvPr>
          <p:cNvSpPr/>
          <p:nvPr/>
        </p:nvSpPr>
        <p:spPr bwMode="white">
          <a:xfrm>
            <a:off x="1543855" y="5339688"/>
            <a:ext cx="4217652" cy="352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64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