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774" b="43645"/>
          <a:stretch/>
        </p:blipFill>
        <p:spPr>
          <a:xfrm>
            <a:off x="4758160" y="3429000"/>
            <a:ext cx="2675680" cy="54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A2E371ED-5EC3-7B15-9B37-5E2B74BFB5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147" b="26581"/>
          <a:stretch/>
        </p:blipFill>
        <p:spPr>
          <a:xfrm>
            <a:off x="3858060" y="2360726"/>
            <a:ext cx="4475880" cy="90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283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9669" y="1986540"/>
            <a:ext cx="1847008" cy="571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8545" y="1986540"/>
            <a:ext cx="5188760" cy="571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04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48462" y="1967344"/>
            <a:ext cx="609322" cy="552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91008" y="1976865"/>
            <a:ext cx="666445" cy="599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52595" y="1995909"/>
            <a:ext cx="552198" cy="523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85553" y="1957822"/>
            <a:ext cx="599801" cy="599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09057" y="1957822"/>
            <a:ext cx="580760" cy="571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60991" y="1986387"/>
            <a:ext cx="656925" cy="533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13057" y="2005430"/>
            <a:ext cx="599801" cy="514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08000" y="2014952"/>
            <a:ext cx="609322" cy="457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50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09388" y="1436054"/>
            <a:ext cx="609322" cy="286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10975" y="2008897"/>
            <a:ext cx="609322" cy="295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01123" y="2591288"/>
            <a:ext cx="771173" cy="34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09256" y="2591288"/>
            <a:ext cx="390347" cy="334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65256" y="2619930"/>
            <a:ext cx="238016" cy="26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58247" y="3173679"/>
            <a:ext cx="752132" cy="34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42611" y="3335984"/>
            <a:ext cx="399867" cy="133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31966" y="3202321"/>
            <a:ext cx="390347" cy="267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97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6247" y="2438587"/>
            <a:ext cx="409388" cy="343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52661" y="2438587"/>
            <a:ext cx="409388" cy="343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08595" y="2438587"/>
            <a:ext cx="399867" cy="343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4462" y="3020997"/>
            <a:ext cx="409388" cy="343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52661" y="3020997"/>
            <a:ext cx="409388" cy="343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08595" y="3020997"/>
            <a:ext cx="399867" cy="343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93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60462" y="1424564"/>
            <a:ext cx="285619" cy="266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71504" y="2005353"/>
            <a:ext cx="285619" cy="285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14380" y="4937864"/>
            <a:ext cx="5769520" cy="352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43074" y="5537696"/>
            <a:ext cx="1694677" cy="352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7285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2023-01-11T00:50:29Z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