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70" r:id="rId10"/>
    <p:sldId id="271" r:id="rId11"/>
    <p:sldId id="272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23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42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147" b="39546"/>
          <a:stretch/>
        </p:blipFill>
        <p:spPr>
          <a:xfrm>
            <a:off x="4146092" y="3645024"/>
            <a:ext cx="3899816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6B2D77A0-C575-3859-FC32-710D27B65D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" t="496" r="73107" b="58221"/>
          <a:stretch/>
        </p:blipFill>
        <p:spPr>
          <a:xfrm>
            <a:off x="4534181" y="2514519"/>
            <a:ext cx="3095064" cy="911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75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57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40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00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423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A22D9E25-3CAF-C758-3281-C6929FB57C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425252"/>
            <a:ext cx="11520000" cy="2001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0F958505-854F-1969-55F9-8FB5A56EF7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426398"/>
            <a:ext cx="11520000" cy="2013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76672"/>
            <a:ext cx="11520000" cy="2710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>
            <a:extLst>
              <a:ext uri="{FF2B5EF4-FFF2-40B4-BE49-F238E27FC236}">
                <a16:creationId xmlns:a16="http://schemas.microsoft.com/office/drawing/2014/main" id="{C1E02C62-FC34-BC29-0F0B-46A6C3568B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182497"/>
            <a:ext cx="11520000" cy="3354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07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2023-01-11T00:39:52Z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