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9C169C61-731F-E189-07AA-DE0981669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23" b="59212"/>
          <a:stretch/>
        </p:blipFill>
        <p:spPr>
          <a:xfrm>
            <a:off x="4542136" y="2132856"/>
            <a:ext cx="3107728" cy="90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ED7EFF0E-7032-F003-9FAC-A10ADD549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603" t="50484" r="39270" b="17198"/>
          <a:stretch/>
        </p:blipFill>
        <p:spPr>
          <a:xfrm>
            <a:off x="4763852" y="3425825"/>
            <a:ext cx="2664296" cy="72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61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4413" y="1678584"/>
            <a:ext cx="390347" cy="526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67173" y="1845774"/>
            <a:ext cx="390347" cy="31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5288" y="1678585"/>
            <a:ext cx="454927" cy="482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27648" y="2204864"/>
            <a:ext cx="504056" cy="431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76694" y="2332337"/>
            <a:ext cx="380826" cy="31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52061" y="2198515"/>
            <a:ext cx="671747" cy="442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69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4049" y="2064441"/>
            <a:ext cx="533157" cy="572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58512" y="2083511"/>
            <a:ext cx="628363" cy="55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53322" y="2054906"/>
            <a:ext cx="561719" cy="591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05388" y="2150256"/>
            <a:ext cx="456991" cy="438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04991" y="2083511"/>
            <a:ext cx="647404" cy="495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47537" y="2093046"/>
            <a:ext cx="599801" cy="486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70909" y="2112116"/>
            <a:ext cx="533157" cy="448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99206" y="2054906"/>
            <a:ext cx="628363" cy="572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74975" y="2102581"/>
            <a:ext cx="628363" cy="476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69917" y="2054906"/>
            <a:ext cx="647404" cy="581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44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32495" y="1482198"/>
            <a:ext cx="409388" cy="352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75834" y="2730298"/>
            <a:ext cx="409388" cy="352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54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3983" y="1501460"/>
            <a:ext cx="761652" cy="34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53256" y="1510990"/>
            <a:ext cx="1113917" cy="35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77553" y="2130440"/>
            <a:ext cx="771173" cy="34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23966" y="2749890"/>
            <a:ext cx="409388" cy="35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32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67173" y="2748124"/>
            <a:ext cx="2589619" cy="352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67173" y="3367035"/>
            <a:ext cx="2570578" cy="352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71768" y="4024033"/>
            <a:ext cx="247537" cy="266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80297" y="4614379"/>
            <a:ext cx="780694" cy="342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029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12</cp:revision>
  <dcterms:created xsi:type="dcterms:W3CDTF">2022-11-09T06:57:00Z</dcterms:created>
  <dcterms:modified xsi:type="dcterms:W3CDTF">2023-01-11T00:31:42Z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