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9" r:id="rId11"/>
    <p:sldId id="271" r:id="rId12"/>
    <p:sldId id="273" r:id="rId13"/>
    <p:sldId id="274" r:id="rId14"/>
    <p:sldId id="275" r:id="rId15"/>
    <p:sldId id="277" r:id="rId16"/>
    <p:sldId id="279" r:id="rId17"/>
    <p:sldId id="280" r:id="rId18"/>
    <p:sldId id="282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7.png"/><Relationship Id="rId2" Type="http://schemas.openxmlformats.org/officeDocument/2006/relationships/tags" Target="../tags/tag36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21.png"/><Relationship Id="rId2" Type="http://schemas.openxmlformats.org/officeDocument/2006/relationships/tags" Target="../tags/tag4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23.png"/><Relationship Id="rId2" Type="http://schemas.openxmlformats.org/officeDocument/2006/relationships/tags" Target="../tags/tag45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26.png"/><Relationship Id="rId2" Type="http://schemas.openxmlformats.org/officeDocument/2006/relationships/tags" Target="../tags/tag5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15.png"/><Relationship Id="rId2" Type="http://schemas.openxmlformats.org/officeDocument/2006/relationships/tags" Target="../tags/tag2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0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4075" y="1960880"/>
            <a:ext cx="655955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1818" y="1951203"/>
            <a:ext cx="618842" cy="60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4363" y="1951203"/>
            <a:ext cx="618842" cy="60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206" y="3163318"/>
            <a:ext cx="561719" cy="59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4826" y="3163318"/>
            <a:ext cx="561719" cy="59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6628" y="3163318"/>
            <a:ext cx="628363" cy="59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4292510"/>
            <a:ext cx="11520000" cy="2395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4564968" y="4626479"/>
            <a:ext cx="656925" cy="54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6811844" y="4616937"/>
            <a:ext cx="561719" cy="5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>
            <p:custDataLst>
              <p:tags r:id="rId6"/>
            </p:custDataLst>
          </p:nvPr>
        </p:nvSpPr>
        <p:spPr bwMode="white">
          <a:xfrm>
            <a:off x="5021960" y="5847852"/>
            <a:ext cx="618842" cy="54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>
            <p:custDataLst>
              <p:tags r:id="rId7"/>
            </p:custDataLst>
          </p:nvPr>
        </p:nvSpPr>
        <p:spPr bwMode="white">
          <a:xfrm>
            <a:off x="6021629" y="5866936"/>
            <a:ext cx="504595" cy="4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6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1190" y="1826930"/>
            <a:ext cx="41890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9537" y="2437650"/>
            <a:ext cx="41890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58" y="2437650"/>
            <a:ext cx="41890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900" y="2437650"/>
            <a:ext cx="41890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933" y="891709"/>
            <a:ext cx="41890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917" y="891709"/>
            <a:ext cx="41890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900" y="891709"/>
            <a:ext cx="41890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1917" y="2122293"/>
            <a:ext cx="41890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54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36430"/>
            <a:ext cx="11520000" cy="3781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3935730" y="3572510"/>
            <a:ext cx="1055370" cy="96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5015865" y="4479290"/>
            <a:ext cx="1192530" cy="8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6"/>
            </p:custDataLst>
          </p:nvPr>
        </p:nvSpPr>
        <p:spPr bwMode="white">
          <a:xfrm>
            <a:off x="5015865" y="5372735"/>
            <a:ext cx="1242060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1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62"/>
          <a:stretch>
            <a:fillRect/>
          </a:stretch>
        </p:blipFill>
        <p:spPr>
          <a:xfrm>
            <a:off x="551815" y="2780665"/>
            <a:ext cx="10533765" cy="249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207998" y="2971195"/>
            <a:ext cx="238016" cy="2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2341949" y="4162576"/>
            <a:ext cx="771173" cy="35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5531370" y="4153045"/>
            <a:ext cx="1161520" cy="362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9111139" y="4172107"/>
            <a:ext cx="790214" cy="34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88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818" y="1425916"/>
            <a:ext cx="41890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75"/>
          <a:stretch>
            <a:fillRect/>
          </a:stretch>
        </p:blipFill>
        <p:spPr>
          <a:xfrm>
            <a:off x="467360" y="358140"/>
            <a:ext cx="11119870" cy="3241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90" y="3519080"/>
            <a:ext cx="11520000" cy="310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1415322" y="3681021"/>
            <a:ext cx="10329917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625107" y="4300209"/>
            <a:ext cx="618842" cy="34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1415322" y="4290683"/>
            <a:ext cx="7816462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9403156" y="4290683"/>
            <a:ext cx="2323041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>
            <p:custDataLst>
              <p:tags r:id="rId8"/>
            </p:custDataLst>
          </p:nvPr>
        </p:nvSpPr>
        <p:spPr bwMode="white">
          <a:xfrm>
            <a:off x="625107" y="4900345"/>
            <a:ext cx="1942214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>
            <p:custDataLst>
              <p:tags r:id="rId9"/>
            </p:custDataLst>
          </p:nvPr>
        </p:nvSpPr>
        <p:spPr bwMode="white">
          <a:xfrm>
            <a:off x="2595884" y="4900345"/>
            <a:ext cx="3855867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>
            <p:custDataLst>
              <p:tags r:id="rId10"/>
            </p:custDataLst>
          </p:nvPr>
        </p:nvSpPr>
        <p:spPr bwMode="white">
          <a:xfrm>
            <a:off x="6632644" y="4900345"/>
            <a:ext cx="5112595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>
            <p:custDataLst>
              <p:tags r:id="rId11"/>
            </p:custDataLst>
          </p:nvPr>
        </p:nvSpPr>
        <p:spPr bwMode="white">
          <a:xfrm>
            <a:off x="625107" y="5510007"/>
            <a:ext cx="7768859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76170" y="2299970"/>
            <a:ext cx="74390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6677" y="1836518"/>
            <a:ext cx="37130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5553" y="1836518"/>
            <a:ext cx="37130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8198" y="2447264"/>
            <a:ext cx="36178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4429" y="3096181"/>
            <a:ext cx="37130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2016" y="3706926"/>
            <a:ext cx="36178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9256" y="3706926"/>
            <a:ext cx="361785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8247" y="2362406"/>
            <a:ext cx="656925" cy="50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2343308"/>
            <a:ext cx="656925" cy="52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7206" y="2333759"/>
            <a:ext cx="609322" cy="55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0793" y="2343308"/>
            <a:ext cx="552198" cy="54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644810"/>
            <a:ext cx="11520000" cy="3126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2208660" y="4378830"/>
            <a:ext cx="561719" cy="57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3113122" y="4397895"/>
            <a:ext cx="628363" cy="48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5369519" y="4369297"/>
            <a:ext cx="656925" cy="5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8197155" y="4407428"/>
            <a:ext cx="561719" cy="48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9996560" y="4350232"/>
            <a:ext cx="561719" cy="60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>
            <p:custDataLst>
              <p:tags r:id="rId9"/>
            </p:custDataLst>
          </p:nvPr>
        </p:nvSpPr>
        <p:spPr bwMode="white">
          <a:xfrm>
            <a:off x="2075370" y="5961263"/>
            <a:ext cx="628363" cy="60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>
            <p:custDataLst>
              <p:tags r:id="rId10"/>
            </p:custDataLst>
          </p:nvPr>
        </p:nvSpPr>
        <p:spPr bwMode="white">
          <a:xfrm>
            <a:off x="3017916" y="5961263"/>
            <a:ext cx="628363" cy="60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1041" y="2836553"/>
            <a:ext cx="780694" cy="35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7090" y="2827019"/>
            <a:ext cx="799735" cy="36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800" y="4004855"/>
            <a:ext cx="11520000" cy="171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911287" y="5023962"/>
            <a:ext cx="771173" cy="35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3786857" y="5023962"/>
            <a:ext cx="790214" cy="35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7547519" y="5014438"/>
            <a:ext cx="790214" cy="36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9442130" y="5023962"/>
            <a:ext cx="771173" cy="35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586" y="2710449"/>
            <a:ext cx="3865388" cy="66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8016" y="2672354"/>
            <a:ext cx="3865388" cy="70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9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7248525" y="1628775"/>
            <a:ext cx="189738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2"/>
          <p:cNvSpPr/>
          <p:nvPr>
            <p:custDataLst>
              <p:tags r:id="rId3"/>
            </p:custDataLst>
          </p:nvPr>
        </p:nvSpPr>
        <p:spPr bwMode="white">
          <a:xfrm>
            <a:off x="7320280" y="2620645"/>
            <a:ext cx="189738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4439920" y="3644900"/>
            <a:ext cx="189738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4439920" y="4580890"/>
            <a:ext cx="1897380" cy="86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7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2868301"/>
            <a:ext cx="618842" cy="49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9090" y="2877849"/>
            <a:ext cx="647404" cy="49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0420" y="2934970"/>
            <a:ext cx="401955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932465"/>
            <a:ext cx="11520000" cy="2203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3655395" y="4199568"/>
            <a:ext cx="599801" cy="52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4817110" y="4276090"/>
            <a:ext cx="35052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6"/>
            </p:custDataLst>
          </p:nvPr>
        </p:nvSpPr>
        <p:spPr bwMode="white">
          <a:xfrm>
            <a:off x="7330370" y="5344297"/>
            <a:ext cx="647404" cy="49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7"/>
            </p:custDataLst>
          </p:nvPr>
        </p:nvSpPr>
        <p:spPr bwMode="white">
          <a:xfrm>
            <a:off x="8568055" y="5391785"/>
            <a:ext cx="20955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8"/>
            </p:custDataLst>
          </p:nvPr>
        </p:nvSpPr>
        <p:spPr bwMode="white">
          <a:xfrm>
            <a:off x="3493544" y="5659098"/>
            <a:ext cx="171371" cy="20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2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2410370"/>
            <a:ext cx="11520000" cy="310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646205" y="2534207"/>
            <a:ext cx="2294479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2646205" y="3153395"/>
            <a:ext cx="1542347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4159990" y="3153395"/>
            <a:ext cx="1152000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2674767" y="4391771"/>
            <a:ext cx="1123438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>
            <p:custDataLst>
              <p:tags r:id="rId8"/>
            </p:custDataLst>
          </p:nvPr>
        </p:nvSpPr>
        <p:spPr bwMode="white">
          <a:xfrm>
            <a:off x="4721709" y="4391771"/>
            <a:ext cx="1152000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>
            <p:custDataLst>
              <p:tags r:id="rId9"/>
            </p:custDataLst>
          </p:nvPr>
        </p:nvSpPr>
        <p:spPr bwMode="white">
          <a:xfrm>
            <a:off x="2655726" y="5001433"/>
            <a:ext cx="1142479" cy="36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>
            <p:custDataLst>
              <p:tags r:id="rId10"/>
            </p:custDataLst>
          </p:nvPr>
        </p:nvSpPr>
        <p:spPr bwMode="white">
          <a:xfrm>
            <a:off x="4721709" y="5010959"/>
            <a:ext cx="1152000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ZTM5NjVjNGFlOTRkOGY4YmYwZjdlOTY3YjUyNmU5Nm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