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6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950" y="3415313"/>
            <a:ext cx="1113917" cy="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1217930" y="3415030"/>
            <a:ext cx="85471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6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6280" y="2093087"/>
            <a:ext cx="1123438" cy="34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60859" y="2102623"/>
            <a:ext cx="752132" cy="33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9475" y="2804795"/>
            <a:ext cx="53530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0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1867" y="3343363"/>
            <a:ext cx="218975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1223" y="3352903"/>
            <a:ext cx="238016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7223" y="3343363"/>
            <a:ext cx="228495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9140" y="3925273"/>
            <a:ext cx="409388" cy="33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4314" y="3915734"/>
            <a:ext cx="752132" cy="34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3537" y="3915734"/>
            <a:ext cx="752132" cy="34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644810"/>
            <a:ext cx="11520000" cy="178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3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8413" y="929586"/>
            <a:ext cx="1875570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5090" y="1577399"/>
            <a:ext cx="2199272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6578" y="1577399"/>
            <a:ext cx="2208793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305" y="2225212"/>
            <a:ext cx="409388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900" y="2873025"/>
            <a:ext cx="409388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0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6809" y="2482173"/>
            <a:ext cx="856859" cy="5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8675" y="4344670"/>
            <a:ext cx="1668780" cy="9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2"/>
            </p:custDataLst>
          </p:nvPr>
        </p:nvSpPr>
        <p:spPr bwMode="white">
          <a:xfrm>
            <a:off x="1271905" y="2420620"/>
            <a:ext cx="2549525" cy="9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3"/>
            </p:custDataLst>
          </p:nvPr>
        </p:nvSpPr>
        <p:spPr bwMode="white">
          <a:xfrm>
            <a:off x="1217930" y="4344670"/>
            <a:ext cx="881380" cy="9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