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1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57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524750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90495" y="3213100"/>
            <a:ext cx="681037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4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2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0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9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644810"/>
            <a:ext cx="11520000" cy="156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