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6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79650" y="836930"/>
            <a:ext cx="7524750" cy="1543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876675" y="2919095"/>
            <a:ext cx="4438650" cy="1019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104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30805" y="1757680"/>
            <a:ext cx="689610" cy="333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13070" y="1757680"/>
            <a:ext cx="596900" cy="333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34905" y="1722755"/>
            <a:ext cx="763270" cy="401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39390" y="2279015"/>
            <a:ext cx="391160" cy="374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13070" y="2278380"/>
            <a:ext cx="596900" cy="365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532110" y="2319655"/>
            <a:ext cx="890270" cy="333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31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20429" y="2199142"/>
            <a:ext cx="542677" cy="496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77289" y="2180056"/>
            <a:ext cx="580760" cy="582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62512" y="2265942"/>
            <a:ext cx="533157" cy="391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57454" y="2180056"/>
            <a:ext cx="542677" cy="582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04330" y="2265942"/>
            <a:ext cx="580760" cy="438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880099" y="2189599"/>
            <a:ext cx="590280" cy="572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822314" y="2227771"/>
            <a:ext cx="504595" cy="477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235008" y="3687828"/>
            <a:ext cx="628363" cy="543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739272" y="3678285"/>
            <a:ext cx="552198" cy="505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624694" y="3668742"/>
            <a:ext cx="580760" cy="572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651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20297" y="2598782"/>
            <a:ext cx="399867" cy="352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57917" y="2598782"/>
            <a:ext cx="409388" cy="352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61785" y="2598782"/>
            <a:ext cx="409388" cy="352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318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91933" y="2257259"/>
            <a:ext cx="742611" cy="343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91338" y="2257259"/>
            <a:ext cx="1485223" cy="343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91933" y="3383947"/>
            <a:ext cx="761652" cy="343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62644" y="3383947"/>
            <a:ext cx="752132" cy="343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04793" y="3374398"/>
            <a:ext cx="771173" cy="353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165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53123" y="1693043"/>
            <a:ext cx="399867" cy="352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67173" y="2818722"/>
            <a:ext cx="409388" cy="352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9804,&quot;width&quot;:11556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2022-11-09T06:57:00Z</dcterms:created>
  <dcterms:modified xsi:type="dcterms:W3CDTF">2023-01-05T09:17:35Z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