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7471" y="939084"/>
            <a:ext cx="399867" cy="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2825" y="2833370"/>
            <a:ext cx="508635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8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5685" y="939570"/>
            <a:ext cx="409388" cy="35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5685" y="2352460"/>
            <a:ext cx="409388" cy="35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72420"/>
            <a:ext cx="11520000" cy="216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2777355" y="3734277"/>
            <a:ext cx="409388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4671966" y="4448354"/>
            <a:ext cx="5207801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9917851" y="4448354"/>
            <a:ext cx="1875570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987471" y="5152911"/>
            <a:ext cx="1647074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42"/>
          <a:stretch>
            <a:fillRect/>
          </a:stretch>
        </p:blipFill>
        <p:spPr>
          <a:xfrm>
            <a:off x="539750" y="720090"/>
            <a:ext cx="11520170" cy="2867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0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0743" y="1854171"/>
            <a:ext cx="399867" cy="32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27768" y="1844640"/>
            <a:ext cx="399867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9735" y="4275007"/>
            <a:ext cx="399867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925" y="4275007"/>
            <a:ext cx="771173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129558"/>
            <a:ext cx="2132628" cy="2314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9024" y="2139082"/>
            <a:ext cx="2246876" cy="2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