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9650" y="836930"/>
            <a:ext cx="7486650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09695" y="2890520"/>
            <a:ext cx="437197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692695"/>
            <a:ext cx="11520000" cy="3033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6040" y="1884045"/>
            <a:ext cx="623570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0066" y="1883964"/>
            <a:ext cx="380826" cy="2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84715" y="1743710"/>
            <a:ext cx="461645" cy="39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72740" y="2398395"/>
            <a:ext cx="684530" cy="47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95085" y="2428240"/>
            <a:ext cx="573405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46030" y="2458720"/>
            <a:ext cx="484505" cy="36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82190" y="3136900"/>
            <a:ext cx="445770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57035" y="3096260"/>
            <a:ext cx="596265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99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3140620"/>
            <a:ext cx="11520000" cy="2630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2868955" y="3950654"/>
            <a:ext cx="1837487" cy="333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7638807" y="3950654"/>
            <a:ext cx="3284628" cy="333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6"/>
            </p:custDataLst>
          </p:nvPr>
        </p:nvSpPr>
        <p:spPr bwMode="white">
          <a:xfrm>
            <a:off x="2878476" y="5284829"/>
            <a:ext cx="2180231" cy="343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>
            <p:custDataLst>
              <p:tags r:id="rId7"/>
            </p:custDataLst>
          </p:nvPr>
        </p:nvSpPr>
        <p:spPr bwMode="white">
          <a:xfrm>
            <a:off x="7648327" y="5284829"/>
            <a:ext cx="3265586" cy="343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25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47471" y="2246203"/>
            <a:ext cx="190413" cy="124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00528" y="3028382"/>
            <a:ext cx="114247" cy="267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5173" y="4173035"/>
            <a:ext cx="123768" cy="10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9851" y="4144419"/>
            <a:ext cx="180892" cy="13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2"/>
            </p:custDataLst>
          </p:nvPr>
        </p:nvSpPr>
        <p:spPr bwMode="white">
          <a:xfrm>
            <a:off x="4295775" y="2132965"/>
            <a:ext cx="175260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7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6809" y="1921085"/>
            <a:ext cx="723570" cy="333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19371" y="1921085"/>
            <a:ext cx="1113917" cy="34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53719" y="2588355"/>
            <a:ext cx="742611" cy="333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7586" y="2597888"/>
            <a:ext cx="390347" cy="324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4247" y="2588355"/>
            <a:ext cx="361785" cy="324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39074" y="3246093"/>
            <a:ext cx="1113917" cy="34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18776" y="3265157"/>
            <a:ext cx="752132" cy="324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95801" y="3922895"/>
            <a:ext cx="752132" cy="333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