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4" r:id="rId7"/>
    <p:sldId id="266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2250" y="2842895"/>
            <a:ext cx="66675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788955"/>
            <a:ext cx="11520000" cy="190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24720"/>
            <a:ext cx="11520000" cy="289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5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428910"/>
            <a:ext cx="11520000" cy="141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3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4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644810"/>
            <a:ext cx="11520000" cy="280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2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