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6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79650" y="836930"/>
            <a:ext cx="7486650" cy="1533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519170" y="2947670"/>
            <a:ext cx="5153025" cy="962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415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53057" y="2426377"/>
            <a:ext cx="561719" cy="257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04380" y="2540635"/>
            <a:ext cx="699770" cy="319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22710" y="3122274"/>
            <a:ext cx="733090" cy="257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72740" y="3082925"/>
            <a:ext cx="657225" cy="401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81223" y="3312931"/>
            <a:ext cx="723570" cy="247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47008" y="3608449"/>
            <a:ext cx="799735" cy="314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6" grpId="0" animBg="1"/>
      <p:bldP spid="7" grpId="0" bldLvl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24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15438" y="2558238"/>
            <a:ext cx="599801" cy="476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76892" y="2558238"/>
            <a:ext cx="580760" cy="504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75107" y="2577287"/>
            <a:ext cx="599801" cy="466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48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95272" y="1884880"/>
            <a:ext cx="799735" cy="334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04198" y="2534157"/>
            <a:ext cx="799735" cy="353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56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67768" y="2503413"/>
            <a:ext cx="1123438" cy="343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91933" y="3180537"/>
            <a:ext cx="761652" cy="333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91338" y="3180537"/>
            <a:ext cx="1113917" cy="333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881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44396" y="3143429"/>
            <a:ext cx="8654280" cy="1011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9804,&quot;width&quot;:11556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2022-11-09T06:57:00Z</dcterms:created>
  <dcterms:modified xsi:type="dcterms:W3CDTF">2023-01-05T09:01:21Z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