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79650" y="836930"/>
            <a:ext cx="7486650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00120" y="2938145"/>
            <a:ext cx="5191125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89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2611" y="1929161"/>
            <a:ext cx="380826" cy="25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39140" y="1929161"/>
            <a:ext cx="390347" cy="25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86214" y="1929161"/>
            <a:ext cx="409388" cy="25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33235" y="1810385"/>
            <a:ext cx="647065" cy="44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84590" y="1871980"/>
            <a:ext cx="514350" cy="38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93705" y="1851025"/>
            <a:ext cx="478155" cy="335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53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7917" y="2398588"/>
            <a:ext cx="533157" cy="543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28561" y="2398588"/>
            <a:ext cx="599801" cy="572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85223" y="2408125"/>
            <a:ext cx="637884" cy="505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27570" y="2398588"/>
            <a:ext cx="542677" cy="572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92132" y="4029489"/>
            <a:ext cx="514115" cy="410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25040" y="3963035"/>
            <a:ext cx="556260" cy="561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94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58181" y="2948358"/>
            <a:ext cx="380826" cy="323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51603" y="2948358"/>
            <a:ext cx="390347" cy="323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58181" y="3576870"/>
            <a:ext cx="380826" cy="323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99338" y="3576870"/>
            <a:ext cx="380826" cy="323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15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42942" y="2482748"/>
            <a:ext cx="1113917" cy="343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42280" y="2482748"/>
            <a:ext cx="1094876" cy="343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61983" y="3111621"/>
            <a:ext cx="1094876" cy="343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32760" y="3111621"/>
            <a:ext cx="1104396" cy="343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60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24892" y="1970774"/>
            <a:ext cx="1399537" cy="725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72495" y="2495908"/>
            <a:ext cx="1361454" cy="305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66644" y="1970774"/>
            <a:ext cx="1961256" cy="154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96330" y="2858728"/>
            <a:ext cx="1428099" cy="190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67768" y="2944660"/>
            <a:ext cx="1494743" cy="582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2023-01-05T09:00:10Z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