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79650" y="836930"/>
            <a:ext cx="7486650" cy="1533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14725" y="2895600"/>
            <a:ext cx="516255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16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3361690" y="1890395"/>
            <a:ext cx="686435" cy="421005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6096000" y="1882140"/>
            <a:ext cx="676275" cy="467995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10137775" y="2011045"/>
            <a:ext cx="541655" cy="338455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2593975" y="2388235"/>
            <a:ext cx="739140" cy="419100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 bwMode="white">
          <a:xfrm>
            <a:off x="6657340" y="2410460"/>
            <a:ext cx="671195" cy="425450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 bwMode="white">
          <a:xfrm>
            <a:off x="9565640" y="2410460"/>
            <a:ext cx="610235" cy="415925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54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91867" y="2343851"/>
            <a:ext cx="533157" cy="525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29355" y="2324747"/>
            <a:ext cx="428429" cy="582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33553" y="2353403"/>
            <a:ext cx="637884" cy="525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56859" y="2343851"/>
            <a:ext cx="504595" cy="544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46876" y="2353403"/>
            <a:ext cx="580760" cy="525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51338" y="2353403"/>
            <a:ext cx="571239" cy="525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12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4462" y="2402225"/>
            <a:ext cx="752132" cy="344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96132" y="2402225"/>
            <a:ext cx="771173" cy="334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57322" y="2402225"/>
            <a:ext cx="771173" cy="334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28033" y="2402225"/>
            <a:ext cx="761652" cy="344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89223" y="2411783"/>
            <a:ext cx="752132" cy="334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58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91338" y="1825048"/>
            <a:ext cx="399867" cy="342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91338" y="2434730"/>
            <a:ext cx="399867" cy="342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05388" y="3034885"/>
            <a:ext cx="409388" cy="342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05388" y="3635041"/>
            <a:ext cx="409388" cy="352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39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1933" y="2942373"/>
            <a:ext cx="390347" cy="324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57586" y="2923297"/>
            <a:ext cx="733090" cy="352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1041" y="4153709"/>
            <a:ext cx="390347" cy="314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96396" y="4144171"/>
            <a:ext cx="390347" cy="324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86280" y="4134633"/>
            <a:ext cx="390347" cy="343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90743" y="4153709"/>
            <a:ext cx="399867" cy="324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90148" y="4134633"/>
            <a:ext cx="399867" cy="324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2023-01-05T08:58:58Z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