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6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3.xml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tags" Target="../tags/tag5.xml"/><Relationship Id="rId2" Type="http://schemas.openxmlformats.org/officeDocument/2006/relationships/image" Target="../media/image4.png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207895" y="621030"/>
            <a:ext cx="7353300" cy="14859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895725" y="2876550"/>
            <a:ext cx="4400550" cy="1104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498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77752" y="2940504"/>
            <a:ext cx="1989818" cy="581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76561" y="2921444"/>
            <a:ext cx="2151669" cy="590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880099" y="2921444"/>
            <a:ext cx="2027900" cy="590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9043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96595" y="2014970"/>
            <a:ext cx="228495" cy="266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05454" y="2014970"/>
            <a:ext cx="247537" cy="266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52396" y="2024492"/>
            <a:ext cx="266578" cy="266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08859" y="2024492"/>
            <a:ext cx="209454" cy="266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327239" y="2024492"/>
            <a:ext cx="257057" cy="266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805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537024" y="1815110"/>
            <a:ext cx="209454" cy="333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051471" y="2424563"/>
            <a:ext cx="752132" cy="352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460859" y="3053062"/>
            <a:ext cx="228495" cy="323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051471" y="3662514"/>
            <a:ext cx="399867" cy="323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167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34611" y="2456439"/>
            <a:ext cx="390347" cy="333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81752" y="2456439"/>
            <a:ext cx="390347" cy="333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14314" y="2456439"/>
            <a:ext cx="390347" cy="333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61454" y="2456439"/>
            <a:ext cx="390347" cy="333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34611" y="3687211"/>
            <a:ext cx="390347" cy="333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09851" y="3687211"/>
            <a:ext cx="399867" cy="333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158181" y="4297827"/>
            <a:ext cx="390347" cy="333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034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39471" y="2353189"/>
            <a:ext cx="8016396" cy="5825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9804,&quot;width&quot;:11556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11</cp:revision>
  <dcterms:created xsi:type="dcterms:W3CDTF">2022-11-09T06:57:00Z</dcterms:created>
  <dcterms:modified xsi:type="dcterms:W3CDTF">2023-01-05T08:56:55Z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