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6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96475"/>
            <a:ext cx="11520000" cy="2389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2415570" y="3961887"/>
            <a:ext cx="409388" cy="35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5119438" y="3961887"/>
            <a:ext cx="409388" cy="353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621030"/>
            <a:ext cx="7353300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85845" y="2842895"/>
            <a:ext cx="50196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30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504" y="2932576"/>
            <a:ext cx="409388" cy="35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0231" y="3962569"/>
            <a:ext cx="409388" cy="352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983" y="4992561"/>
            <a:ext cx="399867" cy="343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6545" y="4992561"/>
            <a:ext cx="409388" cy="343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2"/>
            </p:custDataLst>
          </p:nvPr>
        </p:nvSpPr>
        <p:spPr bwMode="white">
          <a:xfrm>
            <a:off x="4799965" y="3285490"/>
            <a:ext cx="3524885" cy="14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3"/>
            </p:custDataLst>
          </p:nvPr>
        </p:nvSpPr>
        <p:spPr bwMode="white">
          <a:xfrm>
            <a:off x="4944110" y="5372735"/>
            <a:ext cx="3524885" cy="14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78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2710" y="2369217"/>
            <a:ext cx="771173" cy="33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1190" y="2369217"/>
            <a:ext cx="1142479" cy="34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4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61851" y="1139220"/>
            <a:ext cx="514115" cy="4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51338" y="1139220"/>
            <a:ext cx="514115" cy="4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4264" y="2196800"/>
            <a:ext cx="504595" cy="4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12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6049" y="2354434"/>
            <a:ext cx="409388" cy="35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4380" y="2354434"/>
            <a:ext cx="399867" cy="35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4975" y="2354434"/>
            <a:ext cx="409388" cy="35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24720"/>
            <a:ext cx="11520000" cy="2878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0174909" y="3020050"/>
            <a:ext cx="409388" cy="352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5490743" y="5260316"/>
            <a:ext cx="380826" cy="33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6"/>
            </p:custDataLst>
          </p:nvPr>
        </p:nvSpPr>
        <p:spPr bwMode="white">
          <a:xfrm>
            <a:off x="6214314" y="5250783"/>
            <a:ext cx="399867" cy="34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>
            <p:custDataLst>
              <p:tags r:id="rId7"/>
            </p:custDataLst>
          </p:nvPr>
        </p:nvSpPr>
        <p:spPr bwMode="white">
          <a:xfrm>
            <a:off x="6937884" y="5260316"/>
            <a:ext cx="390347" cy="33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89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7719" y="4504667"/>
            <a:ext cx="114247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>
            <p:custDataLst>
              <p:tags r:id="rId2"/>
            </p:custDataLst>
          </p:nvPr>
        </p:nvSpPr>
        <p:spPr bwMode="white">
          <a:xfrm>
            <a:off x="4468762" y="2689548"/>
            <a:ext cx="3217983" cy="5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>
            <p:custDataLst>
              <p:tags r:id="rId3"/>
            </p:custDataLst>
          </p:nvPr>
        </p:nvSpPr>
        <p:spPr bwMode="white">
          <a:xfrm>
            <a:off x="1187717" y="3755713"/>
            <a:ext cx="3217983" cy="5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0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9520" y="1654821"/>
            <a:ext cx="2265917" cy="5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6809" y="2332090"/>
            <a:ext cx="238016" cy="32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732728"/>
            <a:ext cx="3217983" cy="5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