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9075" y="2928620"/>
            <a:ext cx="41338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3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7270" y="1773555"/>
            <a:ext cx="661670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1190" y="1772920"/>
            <a:ext cx="591820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6335" y="1773555"/>
            <a:ext cx="673735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9230" y="2345055"/>
            <a:ext cx="1038225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5160" y="2376805"/>
            <a:ext cx="63182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9415" y="2377440"/>
            <a:ext cx="396875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2578" y="2321278"/>
            <a:ext cx="542677" cy="52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0677" y="2368935"/>
            <a:ext cx="380826" cy="47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9818" y="3932088"/>
            <a:ext cx="514115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3605" y="3893820"/>
            <a:ext cx="64897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3421" y="3893963"/>
            <a:ext cx="618842" cy="5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2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5735" y="1777505"/>
            <a:ext cx="780694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8066" y="2330075"/>
            <a:ext cx="390347" cy="3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1239" y="2330075"/>
            <a:ext cx="752132" cy="34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2512" y="2349129"/>
            <a:ext cx="390347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892" y="2930281"/>
            <a:ext cx="733090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3123" y="3616230"/>
            <a:ext cx="399867" cy="20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8181" y="3501905"/>
            <a:ext cx="399867" cy="32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53105" y="1872615"/>
            <a:ext cx="61404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603" y="1872351"/>
            <a:ext cx="580760" cy="56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3438" y="1910445"/>
            <a:ext cx="618842" cy="50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9415" y="1879600"/>
            <a:ext cx="615950" cy="51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1603" y="3072320"/>
            <a:ext cx="504595" cy="39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51801" y="3034226"/>
            <a:ext cx="542677" cy="47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1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50809" y="2379095"/>
            <a:ext cx="409388" cy="352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0809" y="2960732"/>
            <a:ext cx="409388" cy="34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0809" y="3532834"/>
            <a:ext cx="409388" cy="34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