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621030"/>
            <a:ext cx="7353300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52875" y="2804795"/>
            <a:ext cx="4286250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404" y="2548244"/>
            <a:ext cx="3322710" cy="666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4942" y="2567288"/>
            <a:ext cx="3179900" cy="514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79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917" y="2360184"/>
            <a:ext cx="523636" cy="49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8132" y="2360184"/>
            <a:ext cx="609322" cy="486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6644" y="2331576"/>
            <a:ext cx="618842" cy="51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23239" y="2331576"/>
            <a:ext cx="514115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70578" y="2341112"/>
            <a:ext cx="637884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20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8512" y="2215548"/>
            <a:ext cx="399867" cy="333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5123" y="2225074"/>
            <a:ext cx="399867" cy="32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0429" y="2215548"/>
            <a:ext cx="390347" cy="333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6677" y="4654151"/>
            <a:ext cx="1123438" cy="333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84958" y="4654151"/>
            <a:ext cx="1837487" cy="342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51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9371" y="2252879"/>
            <a:ext cx="695008" cy="9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4530" y="2252980"/>
            <a:ext cx="3020060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9553" y="3443004"/>
            <a:ext cx="399867" cy="34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9553" y="3985700"/>
            <a:ext cx="399867" cy="352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37884" y="4537918"/>
            <a:ext cx="4826975" cy="352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