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621030"/>
            <a:ext cx="7353300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19245" y="2842895"/>
            <a:ext cx="39528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11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2082" y="1856002"/>
            <a:ext cx="1094876" cy="110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1487" y="1856002"/>
            <a:ext cx="1094876" cy="110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2198" y="2371499"/>
            <a:ext cx="1094876" cy="110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7057" y="2371499"/>
            <a:ext cx="1085355" cy="110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7900" y="2371499"/>
            <a:ext cx="1094876" cy="110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03471" y="2371499"/>
            <a:ext cx="1094876" cy="110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4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8115" y="2376717"/>
            <a:ext cx="618842" cy="571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9520" y="2386239"/>
            <a:ext cx="637884" cy="533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0082" y="4023914"/>
            <a:ext cx="447471" cy="48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07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5214644" y="1959444"/>
            <a:ext cx="399867" cy="333696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0479" y="1940376"/>
            <a:ext cx="761652" cy="33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8984826" y="1949910"/>
            <a:ext cx="399867" cy="343230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0661" y="1930842"/>
            <a:ext cx="761652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5214644" y="2836590"/>
            <a:ext cx="390347" cy="333696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0479" y="2817521"/>
            <a:ext cx="742611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8984826" y="2836590"/>
            <a:ext cx="390347" cy="333696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0661" y="2817521"/>
            <a:ext cx="761652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  <p:bldP spid="7" grpId="0" bldLvl="0" animBg="1"/>
      <p:bldP spid="8" grpId="0" animBg="1"/>
      <p:bldP spid="9" grpId="0" bldLvl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2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0082" y="2427006"/>
            <a:ext cx="6683504" cy="572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7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0115" y="2388252"/>
            <a:ext cx="380826" cy="32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462" y="2988823"/>
            <a:ext cx="380826" cy="33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1900" y="2988823"/>
            <a:ext cx="380826" cy="333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