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1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173" y="2073974"/>
            <a:ext cx="9454016" cy="135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42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256" y="2217714"/>
            <a:ext cx="1647074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0330" y="2217714"/>
            <a:ext cx="761652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9256" y="2866405"/>
            <a:ext cx="742611" cy="33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8661" y="2866405"/>
            <a:ext cx="742611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8958" y="2866405"/>
            <a:ext cx="761652" cy="33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765175"/>
            <a:ext cx="74580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43300" y="2867025"/>
            <a:ext cx="510540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3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0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6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0561" y="1005828"/>
            <a:ext cx="380826" cy="1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5884" y="1520320"/>
            <a:ext cx="761652" cy="3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8033" y="1520320"/>
            <a:ext cx="790214" cy="3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1008" y="1529848"/>
            <a:ext cx="790214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8181" y="2158672"/>
            <a:ext cx="742611" cy="30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6578" y="2139616"/>
            <a:ext cx="761652" cy="33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9851" y="3368681"/>
            <a:ext cx="3808264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05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4220755"/>
            <a:ext cx="11520000" cy="2446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2770379" y="6189604"/>
            <a:ext cx="247537" cy="26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>
            <p:custDataLst>
              <p:tags r:id="rId5"/>
            </p:custDataLst>
          </p:nvPr>
        </p:nvSpPr>
        <p:spPr bwMode="white">
          <a:xfrm>
            <a:off x="1941195" y="3068955"/>
            <a:ext cx="1117600" cy="12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10632440" y="3072765"/>
            <a:ext cx="1152525" cy="11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>
            <p:custDataLst>
              <p:tags r:id="rId7"/>
            </p:custDataLst>
          </p:nvPr>
        </p:nvSpPr>
        <p:spPr bwMode="white">
          <a:xfrm>
            <a:off x="1199515" y="4004945"/>
            <a:ext cx="1117600" cy="12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8"/>
            </p:custDataLst>
          </p:nvPr>
        </p:nvSpPr>
        <p:spPr bwMode="white">
          <a:xfrm>
            <a:off x="2639695" y="4001770"/>
            <a:ext cx="1117600" cy="12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9"/>
            </p:custDataLst>
          </p:nvPr>
        </p:nvSpPr>
        <p:spPr bwMode="white">
          <a:xfrm>
            <a:off x="4152265" y="4004945"/>
            <a:ext cx="1117600" cy="12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8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1520" y="862884"/>
            <a:ext cx="228495" cy="2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0330" y="862884"/>
            <a:ext cx="238016" cy="2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9553" y="2101221"/>
            <a:ext cx="409388" cy="352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3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