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2040" y="765175"/>
            <a:ext cx="745807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05250" y="2905125"/>
            <a:ext cx="43815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98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3090" y="1972434"/>
            <a:ext cx="209454" cy="200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34665" y="1724025"/>
            <a:ext cx="669925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8395" y="1847215"/>
            <a:ext cx="518160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90347" y="1972434"/>
            <a:ext cx="209454" cy="191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46942" y="1905510"/>
            <a:ext cx="390347" cy="25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84180" y="1847215"/>
            <a:ext cx="453390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animBg="1"/>
      <p:bldP spid="8" grpId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12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0925" y="2530779"/>
            <a:ext cx="590280" cy="524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7190" y="2511719"/>
            <a:ext cx="485553" cy="53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85355" y="2502188"/>
            <a:ext cx="552198" cy="543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0214" y="4122360"/>
            <a:ext cx="476033" cy="53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9471" y="4150951"/>
            <a:ext cx="637884" cy="476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62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7074" y="1874609"/>
            <a:ext cx="790214" cy="32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4049" y="1884152"/>
            <a:ext cx="818776" cy="32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3504" y="2494854"/>
            <a:ext cx="723570" cy="34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24033" y="2513939"/>
            <a:ext cx="761652" cy="32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89090" y="2494854"/>
            <a:ext cx="371305" cy="34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28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23041" y="1843912"/>
            <a:ext cx="409388" cy="352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6148" y="2472541"/>
            <a:ext cx="399867" cy="352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4942" y="3101171"/>
            <a:ext cx="409388" cy="352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42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8512" y="1855731"/>
            <a:ext cx="761652" cy="334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8809" y="1846187"/>
            <a:ext cx="3294148" cy="353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46413" y="1846187"/>
            <a:ext cx="1866049" cy="343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157" y="2476089"/>
            <a:ext cx="1123438" cy="343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24760" y="2476089"/>
            <a:ext cx="2551537" cy="353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