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12192000" cy="6858000"/>
  <p:notesSz cx="6858000" cy="9144000"/>
  <p:custDataLst>
    <p:tags r:id="rId14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8" userDrawn="1">
          <p15:clr>
            <a:srgbClr val="A4A3A4"/>
          </p15:clr>
        </p15:guide>
        <p15:guide id="2" pos="383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600" y="42"/>
      </p:cViewPr>
      <p:guideLst>
        <p:guide orient="horz" pos="2158"/>
        <p:guide pos="383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4" Type="http://schemas.openxmlformats.org/officeDocument/2006/relationships/tags" Target="tags/tag10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5" Type="http://schemas.openxmlformats.org/officeDocument/2006/relationships/image" Target="../media/image3.png"/><Relationship Id="rId4" Type="http://schemas.openxmlformats.org/officeDocument/2006/relationships/tags" Target="../tags/tag3.xml"/><Relationship Id="rId3" Type="http://schemas.openxmlformats.org/officeDocument/2006/relationships/image" Target="../media/image2.png"/><Relationship Id="rId2" Type="http://schemas.openxmlformats.org/officeDocument/2006/relationships/tags" Target="../tags/tag2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2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-48683" y="0"/>
            <a:ext cx="12236449" cy="69024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-48683" y="0"/>
            <a:ext cx="12240683" cy="68516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4176184" y="3932238"/>
            <a:ext cx="3810000" cy="202723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5.png"/><Relationship Id="rId3" Type="http://schemas.openxmlformats.org/officeDocument/2006/relationships/tags" Target="../tags/tag5.xml"/><Relationship Id="rId2" Type="http://schemas.openxmlformats.org/officeDocument/2006/relationships/image" Target="../media/image4.png"/><Relationship Id="rId1" Type="http://schemas.openxmlformats.org/officeDocument/2006/relationships/tags" Target="../tags/tag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352040" y="765175"/>
            <a:ext cx="7458075" cy="141922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4152265" y="3068955"/>
            <a:ext cx="3952875" cy="111442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220205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953385" y="1842135"/>
            <a:ext cx="1003935" cy="3841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956550" y="1842135"/>
            <a:ext cx="502285" cy="3835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009140" y="2418080"/>
            <a:ext cx="494665" cy="3797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9013388" y="2474016"/>
            <a:ext cx="352264" cy="3336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93107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548380" y="2243455"/>
            <a:ext cx="681990" cy="6134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452991" y="2284795"/>
            <a:ext cx="599801" cy="5724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042942" y="2322961"/>
            <a:ext cx="361785" cy="5247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890280" y="2313420"/>
            <a:ext cx="561719" cy="5152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8099404" y="2342044"/>
            <a:ext cx="647404" cy="4675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0222512" y="2342044"/>
            <a:ext cx="571239" cy="4675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2406049" y="3830508"/>
            <a:ext cx="628363" cy="5152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3386677" y="3820967"/>
            <a:ext cx="437950" cy="5343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207971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>
            <p:custDataLst>
              <p:tags r:id="rId2"/>
            </p:custDataLst>
          </p:nvPr>
        </p:nvSpPr>
        <p:spPr bwMode="white">
          <a:xfrm>
            <a:off x="3432175" y="1700530"/>
            <a:ext cx="507365" cy="4356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4" name="Rectangle 2"/>
          <p:cNvSpPr/>
          <p:nvPr>
            <p:custDataLst>
              <p:tags r:id="rId3"/>
            </p:custDataLst>
          </p:nvPr>
        </p:nvSpPr>
        <p:spPr bwMode="white">
          <a:xfrm>
            <a:off x="5232400" y="1700530"/>
            <a:ext cx="507365" cy="4356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5" name="Rectangle 2"/>
          <p:cNvSpPr/>
          <p:nvPr>
            <p:custDataLst>
              <p:tags r:id="rId4"/>
            </p:custDataLst>
          </p:nvPr>
        </p:nvSpPr>
        <p:spPr bwMode="white">
          <a:xfrm>
            <a:off x="2783840" y="2348865"/>
            <a:ext cx="507365" cy="4356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6" name="Rectangle 2"/>
          <p:cNvSpPr/>
          <p:nvPr>
            <p:custDataLst>
              <p:tags r:id="rId5"/>
            </p:custDataLst>
          </p:nvPr>
        </p:nvSpPr>
        <p:spPr bwMode="white">
          <a:xfrm>
            <a:off x="6672580" y="2276475"/>
            <a:ext cx="507365" cy="4356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82097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719900" y="2339862"/>
            <a:ext cx="761652" cy="3430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538347" y="2349391"/>
            <a:ext cx="742611" cy="3335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232694" y="2349391"/>
            <a:ext cx="399867" cy="3144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091206" y="2930635"/>
            <a:ext cx="390347" cy="3430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900132" y="2949693"/>
            <a:ext cx="361785" cy="3144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8613520" y="2930635"/>
            <a:ext cx="352264" cy="3430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4405388" y="3511880"/>
            <a:ext cx="409388" cy="3430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4767173" y="4093125"/>
            <a:ext cx="409388" cy="3525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216127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166710" y="2357617"/>
            <a:ext cx="1742280" cy="3522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8708727" y="2357617"/>
            <a:ext cx="1742280" cy="3427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COMMONDATA" val="eyJoZGlkIjoiZTM5NjVjNGFlOTRkOGY4YmYwZjdlOTY3YjUyNmU5NmEifQ=="/>
</p:tagLst>
</file>

<file path=ppt/tags/tag2.xml><?xml version="1.0" encoding="utf-8"?>
<p:tagLst xmlns:p="http://schemas.openxmlformats.org/presentationml/2006/main">
  <p:tag name="KSO_WM_BEAUTIFY_FLAG" val=""/>
  <p:tag name="KSO_WM_UNIT_PLACING_PICTURE_USER_VIEWPORT" val="{&quot;height&quot;:9804,&quot;width&quot;:11556}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5" baseType="lpstr">
      <vt:lpstr>Arial</vt:lpstr>
      <vt:lpstr>宋体</vt:lpstr>
      <vt:lpstr>Wingdings</vt:lpstr>
      <vt:lpstr>微软雅黑</vt:lpstr>
      <vt:lpstr>Arial Unicode MS</vt:lpstr>
      <vt:lpstr>Calibri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11</cp:revision>
  <dcterms:created xsi:type="dcterms:W3CDTF">2022-11-09T06:57:00Z</dcterms:created>
  <dcterms:modified xsi:type="dcterms:W3CDTF">2023-01-05T08:20:13Z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2052-11.1.0.12980</vt:lpwstr>
  </property>
  <property fmtid="{D5CDD505-2E9C-101B-9397-08002B2CF9AE}" pid="3" name="ICV">
    <vt:lpwstr>EF61A80214C74A3AB5C2585E252DAB25</vt:lpwstr>
  </property>
</Properties>
</file>