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1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44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24099" y="2254201"/>
            <a:ext cx="390347" cy="333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98743" y="2254201"/>
            <a:ext cx="390347" cy="333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2231" y="2940304"/>
            <a:ext cx="380826" cy="323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75504" y="2940304"/>
            <a:ext cx="390347" cy="323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675" y="3500665"/>
            <a:ext cx="11520000" cy="1378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1288931" y="4323829"/>
            <a:ext cx="1656595" cy="34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5"/>
            </p:custDataLst>
          </p:nvPr>
        </p:nvSpPr>
        <p:spPr bwMode="white">
          <a:xfrm>
            <a:off x="6334881" y="4323829"/>
            <a:ext cx="1475702" cy="34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90775" y="981075"/>
            <a:ext cx="7410450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86150" y="2886075"/>
            <a:ext cx="521970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72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820" y="3428910"/>
            <a:ext cx="11520000" cy="1932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35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7355" y="901049"/>
            <a:ext cx="228495" cy="25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0330" y="1510899"/>
            <a:ext cx="752132" cy="333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7884" y="1510899"/>
            <a:ext cx="752132" cy="34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56396" y="1510899"/>
            <a:ext cx="761652" cy="34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9256" y="2787774"/>
            <a:ext cx="1104396" cy="333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13719" y="2787774"/>
            <a:ext cx="761652" cy="34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86280" y="3426211"/>
            <a:ext cx="399867" cy="34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64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2"/>
            </p:custDataLst>
          </p:nvPr>
        </p:nvSpPr>
        <p:spPr bwMode="white">
          <a:xfrm>
            <a:off x="1343660" y="2276475"/>
            <a:ext cx="3606165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34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26975" y="2370853"/>
            <a:ext cx="238016" cy="200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41289" y="3000658"/>
            <a:ext cx="352264" cy="333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554005"/>
            <a:ext cx="11520000" cy="1357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4767173" y="3668759"/>
            <a:ext cx="409388" cy="353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50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23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173" y="2138836"/>
            <a:ext cx="2246876" cy="153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3553" y="2138836"/>
            <a:ext cx="2789553" cy="153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