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0775" y="981075"/>
            <a:ext cx="74104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24075" y="2905125"/>
            <a:ext cx="794385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297" y="2226434"/>
            <a:ext cx="352264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7322" y="2226434"/>
            <a:ext cx="352264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5652" y="2226434"/>
            <a:ext cx="352264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9107" y="2960582"/>
            <a:ext cx="352264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17917" y="2960582"/>
            <a:ext cx="352264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74776" y="2084994"/>
            <a:ext cx="409388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41685" y="882346"/>
            <a:ext cx="399867" cy="343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84429" y="2353013"/>
            <a:ext cx="399867" cy="343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09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1305" y="1751388"/>
            <a:ext cx="771173" cy="34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7801" y="2486731"/>
            <a:ext cx="1123438" cy="34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