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7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14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12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87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90775" y="981075"/>
            <a:ext cx="7410450" cy="1476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66695" y="2900045"/>
            <a:ext cx="6657975" cy="1057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73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010" y="3356520"/>
            <a:ext cx="11520000" cy="2218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54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17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55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48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95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46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