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90775" y="981075"/>
            <a:ext cx="74104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48075" y="3141345"/>
            <a:ext cx="480060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6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396" y="2819290"/>
            <a:ext cx="2065983" cy="524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3206" y="2819290"/>
            <a:ext cx="5617190" cy="524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05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7851" y="2466720"/>
            <a:ext cx="599801" cy="50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5553" y="2447630"/>
            <a:ext cx="609322" cy="51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28099" y="2466720"/>
            <a:ext cx="504595" cy="50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84694" y="2466720"/>
            <a:ext cx="552198" cy="47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98677" y="2457175"/>
            <a:ext cx="609322" cy="52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21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0611" y="1787742"/>
            <a:ext cx="514115" cy="28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7008" y="1816342"/>
            <a:ext cx="514115" cy="2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9420" y="2341245"/>
            <a:ext cx="52324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28050" y="2341245"/>
            <a:ext cx="63627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8945" y="2924810"/>
            <a:ext cx="66294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60595" y="3036619"/>
            <a:ext cx="314181" cy="28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94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933" y="2395951"/>
            <a:ext cx="1113917" cy="35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2231" y="2414996"/>
            <a:ext cx="752132" cy="32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1636" y="2395951"/>
            <a:ext cx="761652" cy="35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1933" y="3643392"/>
            <a:ext cx="742611" cy="34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53123" y="3643392"/>
            <a:ext cx="2199272" cy="35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72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2677" y="1720551"/>
            <a:ext cx="409388" cy="35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