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1915" y="3429000"/>
            <a:ext cx="71247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1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8240" y="1837690"/>
            <a:ext cx="845185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4830" y="1891665"/>
            <a:ext cx="52705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2510" y="1858010"/>
            <a:ext cx="40259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5175" y="1837055"/>
            <a:ext cx="69786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6950" y="2439670"/>
            <a:ext cx="52959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3240" y="2345055"/>
            <a:ext cx="80518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4575" y="2440305"/>
            <a:ext cx="42481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84690" y="2440940"/>
            <a:ext cx="40005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2313388"/>
            <a:ext cx="637884" cy="60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9685" y="2313388"/>
            <a:ext cx="647404" cy="60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4231" y="2342012"/>
            <a:ext cx="618842" cy="50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7338" y="2351553"/>
            <a:ext cx="542677" cy="54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4049" y="3878152"/>
            <a:ext cx="580760" cy="51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58512" y="3878152"/>
            <a:ext cx="580760" cy="51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5785" y="3878152"/>
            <a:ext cx="628363" cy="48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5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4347" y="3034441"/>
            <a:ext cx="399867" cy="33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0413" y="3034441"/>
            <a:ext cx="390347" cy="33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3034441"/>
            <a:ext cx="399867" cy="33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3570" y="2405845"/>
            <a:ext cx="1113917" cy="333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4876" y="2996367"/>
            <a:ext cx="1104396" cy="34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46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1799636"/>
            <a:ext cx="399867" cy="34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900" y="1799636"/>
            <a:ext cx="409388" cy="34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7289" y="2392002"/>
            <a:ext cx="399867" cy="34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