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48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0" y="908685"/>
            <a:ext cx="74295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27985" y="3213100"/>
            <a:ext cx="65627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3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3860710"/>
            <a:ext cx="11520000" cy="300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5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2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8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4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