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81250" y="908685"/>
            <a:ext cx="74295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90850" y="2823845"/>
            <a:ext cx="6210300" cy="1209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44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0842" y="2254381"/>
            <a:ext cx="561719" cy="371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2793" y="2282972"/>
            <a:ext cx="580760" cy="352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9735" y="2263911"/>
            <a:ext cx="818776" cy="362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17719" y="2273441"/>
            <a:ext cx="837818" cy="352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98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44264" y="2359445"/>
            <a:ext cx="552198" cy="42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20365" y="2321560"/>
            <a:ext cx="615315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08991" y="2349914"/>
            <a:ext cx="628363" cy="495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98743" y="2330850"/>
            <a:ext cx="476033" cy="543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41380" y="2242185"/>
            <a:ext cx="534670" cy="622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44396" y="3865448"/>
            <a:ext cx="618842" cy="52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86809" y="3865448"/>
            <a:ext cx="618842" cy="524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  <p:bldP spid="9" grpId="0" bldLvl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75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9471" y="1933342"/>
            <a:ext cx="1885090" cy="1299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94677" y="1933342"/>
            <a:ext cx="1894611" cy="1299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37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2413" y="2234023"/>
            <a:ext cx="409388" cy="352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91933" y="3919446"/>
            <a:ext cx="4674644" cy="352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31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942" y="3145818"/>
            <a:ext cx="3427438" cy="343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52793" y="3145818"/>
            <a:ext cx="3808264" cy="353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