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1250" y="908685"/>
            <a:ext cx="74295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67940" y="3068955"/>
            <a:ext cx="7153275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69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5410" y="1847850"/>
            <a:ext cx="541655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1070" y="1771650"/>
            <a:ext cx="783590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80170" y="1771650"/>
            <a:ext cx="871220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9770" y="2411730"/>
            <a:ext cx="655320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5910" y="2411730"/>
            <a:ext cx="645160" cy="33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52050" y="2339975"/>
            <a:ext cx="913130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3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7355" y="2235842"/>
            <a:ext cx="590280" cy="486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5454" y="2283510"/>
            <a:ext cx="599801" cy="44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2049" y="2216775"/>
            <a:ext cx="599801" cy="50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99404" y="2273976"/>
            <a:ext cx="466512" cy="41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46743" y="2235842"/>
            <a:ext cx="571239" cy="514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54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479" y="2028250"/>
            <a:ext cx="1113917" cy="544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5537" y="2066447"/>
            <a:ext cx="1066314" cy="91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0033" y="2037799"/>
            <a:ext cx="1104396" cy="91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0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1305" y="1646429"/>
            <a:ext cx="399867" cy="324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94280" y="1655979"/>
            <a:ext cx="399867" cy="33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08925" y="2209927"/>
            <a:ext cx="752132" cy="34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13917" y="2782976"/>
            <a:ext cx="733090" cy="334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0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7768" y="2806482"/>
            <a:ext cx="409388" cy="34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4314" y="3930706"/>
            <a:ext cx="399867" cy="352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