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836930"/>
            <a:ext cx="7343775" cy="142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1050" y="2933700"/>
            <a:ext cx="106299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78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3169194"/>
            <a:ext cx="714049" cy="78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4264" y="3169194"/>
            <a:ext cx="695008" cy="78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4429" y="3207314"/>
            <a:ext cx="933024" cy="74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2462" y="3169194"/>
            <a:ext cx="695008" cy="78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69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7355" y="977861"/>
            <a:ext cx="399867" cy="34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7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8545" y="977657"/>
            <a:ext cx="409388" cy="34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5867" y="2695371"/>
            <a:ext cx="409388" cy="34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