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0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52040" y="836930"/>
            <a:ext cx="7343775" cy="1428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014470" y="2919095"/>
            <a:ext cx="4162425" cy="1019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855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55240" y="1830705"/>
            <a:ext cx="845185" cy="416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56045" y="1772920"/>
            <a:ext cx="947420" cy="476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202545" y="1858010"/>
            <a:ext cx="657860" cy="388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18615" y="2590165"/>
            <a:ext cx="454660" cy="334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78880" y="2522220"/>
            <a:ext cx="897255" cy="401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31655" y="2590800"/>
            <a:ext cx="419735" cy="334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798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86016" y="2452865"/>
            <a:ext cx="590280" cy="476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90479" y="2500471"/>
            <a:ext cx="609322" cy="409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593818" y="2490950"/>
            <a:ext cx="542677" cy="437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48528" y="4023869"/>
            <a:ext cx="504595" cy="542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23900" y="4042911"/>
            <a:ext cx="599801" cy="466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727768" y="4033390"/>
            <a:ext cx="580760" cy="523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683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57586" y="2895575"/>
            <a:ext cx="399867" cy="343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194280" y="2905117"/>
            <a:ext cx="390347" cy="324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95801" y="3592141"/>
            <a:ext cx="390347" cy="314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03867" y="3573057"/>
            <a:ext cx="399867" cy="333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651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>
            <p:custDataLst>
              <p:tags r:id="rId2"/>
            </p:custDataLst>
          </p:nvPr>
        </p:nvSpPr>
        <p:spPr bwMode="white">
          <a:xfrm>
            <a:off x="5880100" y="2247900"/>
            <a:ext cx="1058545" cy="139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" name="Rectangle 2"/>
          <p:cNvSpPr/>
          <p:nvPr>
            <p:custDataLst>
              <p:tags r:id="rId3"/>
            </p:custDataLst>
          </p:nvPr>
        </p:nvSpPr>
        <p:spPr bwMode="white">
          <a:xfrm>
            <a:off x="9048750" y="2204720"/>
            <a:ext cx="1058545" cy="139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2"/>
          <p:cNvSpPr/>
          <p:nvPr>
            <p:custDataLst>
              <p:tags r:id="rId4"/>
            </p:custDataLst>
          </p:nvPr>
        </p:nvSpPr>
        <p:spPr bwMode="white">
          <a:xfrm>
            <a:off x="1775460" y="2926715"/>
            <a:ext cx="1058545" cy="139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2"/>
          <p:cNvSpPr/>
          <p:nvPr>
            <p:custDataLst>
              <p:tags r:id="rId5"/>
            </p:custDataLst>
          </p:nvPr>
        </p:nvSpPr>
        <p:spPr bwMode="white">
          <a:xfrm>
            <a:off x="4584065" y="2924810"/>
            <a:ext cx="2693035" cy="140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357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82082" y="2912033"/>
            <a:ext cx="390347" cy="333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80892" y="2912033"/>
            <a:ext cx="409388" cy="324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736628" y="2902502"/>
            <a:ext cx="390347" cy="343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96132" y="3588704"/>
            <a:ext cx="399867" cy="343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203801" y="3607765"/>
            <a:ext cx="380826" cy="304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COMMONDATA" val="eyJoZGlkIjoiZTM5NjVjNGFlOTRkOGY4YmYwZjdlOTY3YjUyNmU5NmEifQ==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9804,&quot;width&quot;:11556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</cp:revision>
  <dcterms:created xsi:type="dcterms:W3CDTF">2022-11-09T06:57:00Z</dcterms:created>
  <dcterms:modified xsi:type="dcterms:W3CDTF">2023-01-05T08:02:03Z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