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8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51842"/>
            <a:ext cx="6801499" cy="400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3761" y="1986946"/>
            <a:ext cx="2133803" cy="30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63850" y="2683863"/>
            <a:ext cx="1114531" cy="29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342592"/>
            <a:ext cx="6572877" cy="400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128" y="525818"/>
            <a:ext cx="81088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1307" y="3924575"/>
            <a:ext cx="4541672" cy="3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4486" y="4577495"/>
            <a:ext cx="3388373" cy="37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1307" y="5230414"/>
            <a:ext cx="3164866" cy="37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2366" y="5874389"/>
            <a:ext cx="4756239" cy="37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28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780" y="1885534"/>
            <a:ext cx="4020111" cy="7621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727" y="2997129"/>
            <a:ext cx="3696216" cy="6954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684" y="3900053"/>
            <a:ext cx="5477639" cy="676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3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3937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67607" y="1912067"/>
            <a:ext cx="419140" cy="162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7607" y="3809368"/>
            <a:ext cx="419140" cy="162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7607" y="3990517"/>
            <a:ext cx="419140" cy="171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293096"/>
            <a:ext cx="8640000" cy="1965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579619" y="5654039"/>
            <a:ext cx="495301" cy="312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1258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18" y="539672"/>
            <a:ext cx="8640000" cy="3394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4571" y="2265303"/>
            <a:ext cx="3200705" cy="390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33623" y="2999412"/>
            <a:ext cx="3819889" cy="400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837" y="3144327"/>
            <a:ext cx="8640000" cy="3324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717619" y="5188725"/>
            <a:ext cx="4648643" cy="401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708093" y="5924326"/>
            <a:ext cx="3391223" cy="401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8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0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37236"/>
            <a:ext cx="2591047" cy="381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78557" y="1127697"/>
            <a:ext cx="3972304" cy="40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1833614"/>
            <a:ext cx="3629371" cy="40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6882" y="1833614"/>
            <a:ext cx="2743461" cy="40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529993"/>
            <a:ext cx="3172127" cy="40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92957" y="2529993"/>
            <a:ext cx="3686527" cy="40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216831"/>
            <a:ext cx="3924674" cy="40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35977" y="3216831"/>
            <a:ext cx="3524586" cy="40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96" y="3913210"/>
            <a:ext cx="3581742" cy="40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83519" y="3913210"/>
            <a:ext cx="3877045" cy="40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7896" y="4600049"/>
            <a:ext cx="3581742" cy="40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083519" y="4600049"/>
            <a:ext cx="3534112" cy="40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7896" y="5286887"/>
            <a:ext cx="4686747" cy="41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291" y="705927"/>
            <a:ext cx="8640000" cy="5521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2022-11-08T02:00:37Z</dcterms:created>
  <dcterms:modified xsi:type="dcterms:W3CDTF">2022-11-26T20:23:30Z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