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88640"/>
            <a:ext cx="7992888" cy="6492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965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68811" y="2271760"/>
            <a:ext cx="257199" cy="266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40410" y="2281294"/>
            <a:ext cx="247673" cy="266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12008" y="2281294"/>
            <a:ext cx="238147" cy="266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74081" y="2271760"/>
            <a:ext cx="247673" cy="276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45680" y="2271760"/>
            <a:ext cx="247673" cy="276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98227" y="2281294"/>
            <a:ext cx="238147" cy="257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69825" y="2271760"/>
            <a:ext cx="247673" cy="276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541424" y="2271760"/>
            <a:ext cx="238147" cy="276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168811" y="3034486"/>
            <a:ext cx="257199" cy="276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940410" y="3044021"/>
            <a:ext cx="247673" cy="266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712008" y="3034486"/>
            <a:ext cx="238147" cy="276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474081" y="3034486"/>
            <a:ext cx="247673" cy="276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245680" y="3034486"/>
            <a:ext cx="238147" cy="276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931545" y="3034486"/>
            <a:ext cx="419140" cy="276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703144" y="3034486"/>
            <a:ext cx="400088" cy="276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465217" y="3034486"/>
            <a:ext cx="409614" cy="276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178337" y="3806747"/>
            <a:ext cx="238147" cy="276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2940410" y="3806747"/>
            <a:ext cx="247673" cy="276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3702482" y="3806747"/>
            <a:ext cx="247673" cy="276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4407400" y="3806747"/>
            <a:ext cx="400088" cy="266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5178998" y="3806747"/>
            <a:ext cx="400088" cy="266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5931545" y="3806747"/>
            <a:ext cx="419140" cy="276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6703144" y="3806747"/>
            <a:ext cx="409614" cy="276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7465217" y="3806747"/>
            <a:ext cx="409614" cy="276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2178337" y="5236860"/>
            <a:ext cx="238147" cy="276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2940410" y="5236860"/>
            <a:ext cx="238147" cy="276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3712008" y="5236860"/>
            <a:ext cx="238147" cy="276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4474081" y="5236860"/>
            <a:ext cx="238147" cy="276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30"/>
          <p:cNvSpPr/>
          <p:nvPr/>
        </p:nvSpPr>
        <p:spPr bwMode="white">
          <a:xfrm>
            <a:off x="5245680" y="5236860"/>
            <a:ext cx="238147" cy="276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31"/>
          <p:cNvSpPr/>
          <p:nvPr/>
        </p:nvSpPr>
        <p:spPr bwMode="white">
          <a:xfrm>
            <a:off x="6007753" y="5236860"/>
            <a:ext cx="238147" cy="276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32"/>
          <p:cNvSpPr/>
          <p:nvPr/>
        </p:nvSpPr>
        <p:spPr bwMode="white">
          <a:xfrm>
            <a:off x="6769825" y="5236860"/>
            <a:ext cx="238147" cy="276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4" name="Rectangle 33"/>
          <p:cNvSpPr/>
          <p:nvPr/>
        </p:nvSpPr>
        <p:spPr bwMode="white">
          <a:xfrm>
            <a:off x="7541424" y="5236860"/>
            <a:ext cx="238147" cy="276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8675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54809" y="1451613"/>
            <a:ext cx="3838941" cy="371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78293" y="2070970"/>
            <a:ext cx="3896097" cy="381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64864" y="2080499"/>
            <a:ext cx="1876604" cy="371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98844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700808"/>
            <a:ext cx="4020111" cy="76210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397" y="2852936"/>
            <a:ext cx="3038899" cy="6477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3717032"/>
            <a:ext cx="4934639" cy="695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58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93089" y="3991338"/>
            <a:ext cx="466769" cy="305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60079" y="3991338"/>
            <a:ext cx="485821" cy="305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92080" y="4707241"/>
            <a:ext cx="576064" cy="809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90851" y="4707241"/>
            <a:ext cx="966965" cy="809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52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12052" y="1232735"/>
            <a:ext cx="257199" cy="305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97212" y="4029713"/>
            <a:ext cx="447717" cy="381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97300" y="4783847"/>
            <a:ext cx="476295" cy="305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25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92824" y="2775839"/>
            <a:ext cx="438191" cy="295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92696"/>
            <a:ext cx="849398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20946" y="4776208"/>
            <a:ext cx="3343275" cy="38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08890" y="5469281"/>
            <a:ext cx="4485795" cy="38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01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87730" y="2261816"/>
            <a:ext cx="3029239" cy="295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9450" y="2938501"/>
            <a:ext cx="5010628" cy="390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80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82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21799" y="1299144"/>
            <a:ext cx="276251" cy="295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45062" y="2042328"/>
            <a:ext cx="447717" cy="295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31325" y="2795040"/>
            <a:ext cx="257199" cy="295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16485" y="3538225"/>
            <a:ext cx="466769" cy="295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31325" y="4367161"/>
            <a:ext cx="257199" cy="209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92604" y="5024593"/>
            <a:ext cx="1114531" cy="295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2022-11-08T02:00:37Z</dcterms:created>
  <dcterms:modified xsi:type="dcterms:W3CDTF">2022-11-26T20:16:38Z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