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2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225851"/>
            <a:ext cx="3638897" cy="400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6926" y="3225851"/>
            <a:ext cx="3677001" cy="400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3902986"/>
            <a:ext cx="6725292" cy="391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4570585"/>
            <a:ext cx="2743461" cy="391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9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557637"/>
            <a:ext cx="7363528" cy="4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7686" y="3234490"/>
            <a:ext cx="3886571" cy="4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28" y="3234490"/>
            <a:ext cx="2419581" cy="4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1512" y="3510952"/>
            <a:ext cx="123836" cy="11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8160" y="3901811"/>
            <a:ext cx="1905181" cy="4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5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20111" cy="762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780928"/>
            <a:ext cx="3762900" cy="752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717032"/>
            <a:ext cx="5439534" cy="83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59991" y="4272127"/>
            <a:ext cx="866857" cy="390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0024" y="2127905"/>
            <a:ext cx="1285997" cy="381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3709290"/>
            <a:ext cx="866857" cy="39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10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0959" y="4523963"/>
            <a:ext cx="447717" cy="4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3450" y="5324297"/>
            <a:ext cx="438191" cy="371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4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8359" y="2842798"/>
            <a:ext cx="457243" cy="38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7272808" cy="6655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9792" y="1556792"/>
            <a:ext cx="1470426" cy="4824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1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4224224"/>
            <a:ext cx="6877706" cy="39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479" y="4891181"/>
            <a:ext cx="4429547" cy="39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479" y="5558137"/>
            <a:ext cx="6125159" cy="39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692" y="317385"/>
            <a:ext cx="8640000" cy="3307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3668" y="1785310"/>
            <a:ext cx="7096802" cy="400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4617" y="2452549"/>
            <a:ext cx="2543417" cy="390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4617" y="3119788"/>
            <a:ext cx="5496449" cy="390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46" y="3462367"/>
            <a:ext cx="8640000" cy="339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78471" y="4950341"/>
            <a:ext cx="7373054" cy="40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526232" y="5618021"/>
            <a:ext cx="6087056" cy="40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651392" y="5646636"/>
            <a:ext cx="600132" cy="36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535758" y="6295240"/>
            <a:ext cx="4839162" cy="40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2022-11-26T20:14:42Z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