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2691266"/>
            <a:ext cx="5324983" cy="39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3406326"/>
            <a:ext cx="5696493" cy="39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4140453"/>
            <a:ext cx="1295523" cy="352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3166" y="4140453"/>
            <a:ext cx="3829415" cy="343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4855512"/>
            <a:ext cx="5467872" cy="324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450" y="5541969"/>
            <a:ext cx="5344035" cy="400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93486" y="5789857"/>
            <a:ext cx="209570" cy="14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8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4020111" cy="7621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708920"/>
            <a:ext cx="3762900" cy="752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369" y="3707506"/>
            <a:ext cx="5410955" cy="838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5"/>
            <a:ext cx="8352928" cy="6269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1880" y="3861048"/>
            <a:ext cx="115212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3888" y="5949280"/>
            <a:ext cx="93610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3587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2176" y="2954056"/>
            <a:ext cx="847853" cy="38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14540" y="5820232"/>
            <a:ext cx="248826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734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7190" y="2052112"/>
            <a:ext cx="895435" cy="30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2604" y="3986806"/>
            <a:ext cx="695391" cy="29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509120"/>
            <a:ext cx="8640000" cy="154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833703" y="4777052"/>
            <a:ext cx="600132" cy="29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347881" y="5494728"/>
            <a:ext cx="885909" cy="29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936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5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6632"/>
            <a:ext cx="8640000" cy="408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1019" y="2374670"/>
            <a:ext cx="647761" cy="28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3864" y="2679553"/>
            <a:ext cx="762072" cy="97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77072"/>
            <a:ext cx="8640000" cy="285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876692" y="4277579"/>
            <a:ext cx="676339" cy="30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323969" y="5003226"/>
            <a:ext cx="457243" cy="29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686394" y="5719325"/>
            <a:ext cx="685865" cy="29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2022-11-26T20:13:22Z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