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4904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8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9592" y="1196751"/>
            <a:ext cx="6264696" cy="3240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2123728" y="4437111"/>
            <a:ext cx="5192960" cy="881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9002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文本框 1"/>
          <p:cNvSpPr txBox="1"/>
          <p:nvPr/>
        </p:nvSpPr>
        <p:spPr>
          <a:xfrm>
            <a:off x="755650" y="1844675"/>
            <a:ext cx="7488238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</a:rPr>
              <a:t>⑥整理和复习</a:t>
            </a:r>
            <a:endParaRPr lang="zh-CN" altLang="en-US" sz="3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700808"/>
            <a:ext cx="4020111" cy="7621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2780928"/>
            <a:ext cx="3991532" cy="7525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4005064"/>
            <a:ext cx="4686954" cy="571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88640"/>
            <a:ext cx="7128792" cy="6482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 rot="1486074">
            <a:off x="2595869" y="3232084"/>
            <a:ext cx="739294" cy="1126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115616" y="4797152"/>
            <a:ext cx="2592288" cy="165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2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92868" y="1251478"/>
            <a:ext cx="438191" cy="381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98006" y="1241952"/>
            <a:ext cx="447717" cy="400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55426" y="1280058"/>
            <a:ext cx="476295" cy="304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59065" y="2042187"/>
            <a:ext cx="685865" cy="304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72974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79712" y="2780928"/>
            <a:ext cx="2016225" cy="2880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5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35889" y="2854257"/>
            <a:ext cx="647761" cy="352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68590" y="3588761"/>
            <a:ext cx="438191" cy="381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26099" y="3579222"/>
            <a:ext cx="447717" cy="400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54941" y="3617378"/>
            <a:ext cx="466769" cy="305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83916" y="3617378"/>
            <a:ext cx="657287" cy="305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35272" y="5124543"/>
            <a:ext cx="438191" cy="381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92780" y="5134082"/>
            <a:ext cx="447717" cy="362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21622" y="5153160"/>
            <a:ext cx="466769" cy="305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950597" y="5153160"/>
            <a:ext cx="666813" cy="305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4967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2936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62589" y="911987"/>
            <a:ext cx="438191" cy="381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23250" y="1627066"/>
            <a:ext cx="447717" cy="390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71145" y="1636601"/>
            <a:ext cx="590606" cy="333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76635" y="1674738"/>
            <a:ext cx="257199" cy="295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95070" y="2351680"/>
            <a:ext cx="876383" cy="400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10086" y="2389818"/>
            <a:ext cx="438191" cy="305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501008"/>
            <a:ext cx="8640000" cy="2955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3776106" y="3682149"/>
            <a:ext cx="447717" cy="400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5528873" y="3682149"/>
            <a:ext cx="438191" cy="390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6748190" y="3682149"/>
            <a:ext cx="590606" cy="343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2566316" y="4444847"/>
            <a:ext cx="266725" cy="295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7272115" y="4406713"/>
            <a:ext cx="438191" cy="390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1642302" y="5121743"/>
            <a:ext cx="447717" cy="400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8"/>
          <p:cNvSpPr/>
          <p:nvPr/>
        </p:nvSpPr>
        <p:spPr bwMode="white">
          <a:xfrm>
            <a:off x="2880671" y="5131277"/>
            <a:ext cx="600132" cy="333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9"/>
          <p:cNvSpPr/>
          <p:nvPr/>
        </p:nvSpPr>
        <p:spPr bwMode="white">
          <a:xfrm>
            <a:off x="6119480" y="5169412"/>
            <a:ext cx="438191" cy="295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2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83254" y="1203910"/>
            <a:ext cx="438191" cy="390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16970" y="1203910"/>
            <a:ext cx="438191" cy="390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45812" y="1203910"/>
            <a:ext cx="581080" cy="343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82990" y="1966438"/>
            <a:ext cx="257199" cy="305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41071" y="1928312"/>
            <a:ext cx="857331" cy="390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87863" y="2690840"/>
            <a:ext cx="266725" cy="305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31722" y="2662245"/>
            <a:ext cx="447717" cy="390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68590" y="3405710"/>
            <a:ext cx="447717" cy="352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78381" y="3377116"/>
            <a:ext cx="590606" cy="343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17190" y="3415242"/>
            <a:ext cx="457243" cy="305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</Words>
  <Application>Microsoft Office PowerPoint</Application>
  <PresentationFormat>全屏显示(4:3)</PresentationFormat>
  <Paragraphs>1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宋体</vt:lpstr>
      <vt:lpstr>微软雅黑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2022-11-08T02:00:37Z</dcterms:created>
  <dcterms:modified xsi:type="dcterms:W3CDTF">2022-11-26T20:08:34Z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