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7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1840" y="3212976"/>
            <a:ext cx="1728192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932040" y="3276240"/>
            <a:ext cx="1584176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588224" y="3276240"/>
            <a:ext cx="1728192" cy="1448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9380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15290" y="3586248"/>
            <a:ext cx="236303" cy="27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4472" y="4339075"/>
            <a:ext cx="166287" cy="27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0632" y="5083148"/>
            <a:ext cx="157535" cy="27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8025" y="5827221"/>
            <a:ext cx="253807" cy="27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920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20111" cy="762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780928"/>
            <a:ext cx="3991532" cy="752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377" y="3875713"/>
            <a:ext cx="6830378" cy="7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3563" y="5160245"/>
            <a:ext cx="600132" cy="30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1799" y="5160245"/>
            <a:ext cx="276251" cy="29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315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6316" y="2017926"/>
            <a:ext cx="476295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5213" y="2017926"/>
            <a:ext cx="485821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8510" y="4494666"/>
            <a:ext cx="847805" cy="40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7517" y="5437732"/>
            <a:ext cx="1095479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0841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8739" y="2601484"/>
            <a:ext cx="285216" cy="29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1181" y="3101118"/>
            <a:ext cx="276251" cy="29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4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9936" y="3073349"/>
            <a:ext cx="295303" cy="31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509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97939" y="843038"/>
            <a:ext cx="863190" cy="39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0286" y="1688715"/>
            <a:ext cx="863190" cy="39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8670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2316" y="3058278"/>
            <a:ext cx="2619454" cy="35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82316" y="5287675"/>
            <a:ext cx="2680170" cy="35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2022-11-26T19:59:48Z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