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640000" cy="463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592" y="4141364"/>
            <a:ext cx="3972304" cy="3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592" y="4932837"/>
            <a:ext cx="4048511" cy="3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7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8995" y="767890"/>
            <a:ext cx="171466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416" y="968040"/>
            <a:ext cx="6014768" cy="123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2402" y="1158658"/>
            <a:ext cx="304829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2402" y="968040"/>
            <a:ext cx="2752987" cy="39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0891" y="1234905"/>
            <a:ext cx="276251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416" y="1987847"/>
            <a:ext cx="4791532" cy="4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66845" y="2836098"/>
            <a:ext cx="171466" cy="28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185" y="3026716"/>
            <a:ext cx="4143770" cy="39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81112" y="3064840"/>
            <a:ext cx="1667034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28741" y="3303112"/>
            <a:ext cx="276251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416" y="4170425"/>
            <a:ext cx="400088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3416" y="4056054"/>
            <a:ext cx="5001102" cy="40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42567" y="4170425"/>
            <a:ext cx="295303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3416" y="4856651"/>
            <a:ext cx="7925556" cy="390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61178" y="5647716"/>
            <a:ext cx="3286438" cy="38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60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80928"/>
            <a:ext cx="3991532" cy="752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789040"/>
            <a:ext cx="6744641" cy="65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391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4870" y="3701079"/>
            <a:ext cx="257199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7086" y="3701079"/>
            <a:ext cx="476295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77072"/>
            <a:ext cx="8640000" cy="250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213260" y="6044987"/>
            <a:ext cx="257199" cy="30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0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2361" y="2223639"/>
            <a:ext cx="466769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4739645"/>
            <a:ext cx="695391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64820" y="3148722"/>
            <a:ext cx="285777" cy="30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2968" y="3095227"/>
            <a:ext cx="295303" cy="3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7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0329" y="2730429"/>
            <a:ext cx="1038324" cy="40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1277" y="3579699"/>
            <a:ext cx="5210672" cy="40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652" y="5211443"/>
            <a:ext cx="4381918" cy="83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9777" y="5450002"/>
            <a:ext cx="2333847" cy="40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8984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91880" y="3573016"/>
            <a:ext cx="4464496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1"/>
            <a:ext cx="8280920" cy="6587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500" y="2737530"/>
            <a:ext cx="4059442" cy="82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2232" y="2705576"/>
            <a:ext cx="2279927" cy="108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500" y="3384632"/>
            <a:ext cx="2669822" cy="220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2305" y="3576365"/>
            <a:ext cx="3413871" cy="106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4466" y="4431179"/>
            <a:ext cx="8250188" cy="108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73380" y="5102246"/>
            <a:ext cx="3052789" cy="106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