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4923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940" y="1835179"/>
            <a:ext cx="288324" cy="120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 rot="2514685">
            <a:off x="5038426" y="2376961"/>
            <a:ext cx="1406250" cy="96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1103" y="4172967"/>
            <a:ext cx="171466" cy="295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432" y="4401975"/>
            <a:ext cx="400088" cy="295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86495" y="4468769"/>
            <a:ext cx="295303" cy="47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2911" y="4363807"/>
            <a:ext cx="5324983" cy="391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5624" y="4392433"/>
            <a:ext cx="1743241" cy="543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7432" y="5384800"/>
            <a:ext cx="5629812" cy="391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130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700808"/>
            <a:ext cx="4020111" cy="7621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708920"/>
            <a:ext cx="3991532" cy="7525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808374"/>
            <a:ext cx="6782747" cy="628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40000" cy="3476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76371" y="2438063"/>
            <a:ext cx="876383" cy="401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28565" y="3326220"/>
            <a:ext cx="457243" cy="57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104" y="3617760"/>
            <a:ext cx="8640000" cy="3090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969212" y="3923012"/>
            <a:ext cx="171466" cy="29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758760" y="4752917"/>
            <a:ext cx="257199" cy="30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930887" y="4752917"/>
            <a:ext cx="257199" cy="30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4349586" y="6164709"/>
            <a:ext cx="866857" cy="40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3653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86029" y="1506816"/>
            <a:ext cx="371510" cy="228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43405" y="2136348"/>
            <a:ext cx="714443" cy="32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91034" y="2861265"/>
            <a:ext cx="685865" cy="333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0858" y="3614796"/>
            <a:ext cx="619184" cy="435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149080"/>
            <a:ext cx="8640000" cy="2186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461531" y="5104041"/>
            <a:ext cx="466769" cy="29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385323" y="5829812"/>
            <a:ext cx="657287" cy="305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3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31986" y="2223941"/>
            <a:ext cx="342932" cy="276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4831" y="2929372"/>
            <a:ext cx="400088" cy="381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31986" y="3701533"/>
            <a:ext cx="342932" cy="276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31986" y="5179125"/>
            <a:ext cx="333406" cy="276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5264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59248" y="3761776"/>
            <a:ext cx="4536504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175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16"/>
          <p:cNvSpPr/>
          <p:nvPr/>
        </p:nvSpPr>
        <p:spPr bwMode="white">
          <a:xfrm rot="18129681">
            <a:off x="2027268" y="1584705"/>
            <a:ext cx="2129311" cy="1378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16"/>
          <p:cNvSpPr/>
          <p:nvPr/>
        </p:nvSpPr>
        <p:spPr bwMode="white">
          <a:xfrm rot="1664276">
            <a:off x="1693575" y="3562064"/>
            <a:ext cx="2611846" cy="213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40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4412" y="3738287"/>
            <a:ext cx="1352679" cy="390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7653" y="3776399"/>
            <a:ext cx="1133583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1799" y="3776399"/>
            <a:ext cx="1133583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4412" y="4519576"/>
            <a:ext cx="1352679" cy="4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97653" y="4557687"/>
            <a:ext cx="1133583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21799" y="4557687"/>
            <a:ext cx="1133583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483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2022-11-26T19:56:15Z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