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6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4952" y="1318382"/>
            <a:ext cx="447717" cy="371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6011" y="3425683"/>
            <a:ext cx="2324321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4083619"/>
            <a:ext cx="6753869" cy="4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054" y="4083619"/>
            <a:ext cx="457243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635" y="4770161"/>
            <a:ext cx="6658610" cy="4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7686" y="5504379"/>
            <a:ext cx="419140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4456" y="5475773"/>
            <a:ext cx="2476736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4721" y="1948771"/>
            <a:ext cx="266725" cy="305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2149257"/>
            <a:ext cx="3619845" cy="400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2416572"/>
            <a:ext cx="1095479" cy="305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4158" y="3123045"/>
            <a:ext cx="171466" cy="28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8679" y="3342625"/>
            <a:ext cx="600132" cy="305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25966" y="3495376"/>
            <a:ext cx="1105005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69076" y="3313984"/>
            <a:ext cx="2876824" cy="400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54544" y="3581299"/>
            <a:ext cx="1066901" cy="305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87730" y="4240038"/>
            <a:ext cx="1924233" cy="381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97697" y="4230491"/>
            <a:ext cx="2210011" cy="400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1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3169"/>
            <a:ext cx="3857993" cy="39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1958103"/>
            <a:ext cx="180992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6617" y="1958103"/>
            <a:ext cx="257199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2187174"/>
            <a:ext cx="3400749" cy="534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2262" y="2425789"/>
            <a:ext cx="876383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4974" y="3122545"/>
            <a:ext cx="1314575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771578"/>
            <a:ext cx="3838941" cy="400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72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89040"/>
            <a:ext cx="5039428" cy="60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2328" y="3625221"/>
            <a:ext cx="628710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0498" y="4616618"/>
            <a:ext cx="257199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2071448"/>
            <a:ext cx="257199" cy="30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7135" y="2824568"/>
            <a:ext cx="466769" cy="30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8877" y="2302408"/>
            <a:ext cx="438191" cy="30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8480" y="4050071"/>
            <a:ext cx="447717" cy="30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7620" y="3595587"/>
            <a:ext cx="266725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88965" y="3595587"/>
            <a:ext cx="466769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132" y="3634688"/>
            <a:ext cx="3448379" cy="159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2834" y="3356992"/>
            <a:ext cx="3373621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5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02703" y="2691275"/>
            <a:ext cx="3381697" cy="224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504" y="2348880"/>
            <a:ext cx="3356831" cy="266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88877" y="3406421"/>
            <a:ext cx="1695611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4102440"/>
            <a:ext cx="1695611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8877" y="5494479"/>
            <a:ext cx="1695611" cy="38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