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89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92560" y="2102714"/>
            <a:ext cx="1047850" cy="296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55206" y="2886476"/>
            <a:ext cx="619184" cy="296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4463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42319" y="5761332"/>
            <a:ext cx="3026534" cy="382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797"/>
          <a:stretch/>
        </p:blipFill>
        <p:spPr>
          <a:xfrm>
            <a:off x="323528" y="1196752"/>
            <a:ext cx="8640000" cy="3768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85733" y="2914846"/>
            <a:ext cx="3934200" cy="391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19669" y="3725486"/>
            <a:ext cx="990694" cy="305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95258" y="4459829"/>
            <a:ext cx="4648643" cy="400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2920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844824"/>
            <a:ext cx="3972479" cy="7049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2852936"/>
            <a:ext cx="3200847" cy="6096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7064" y="3861048"/>
            <a:ext cx="5029902" cy="752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01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54500" y="4366613"/>
            <a:ext cx="657287" cy="295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31589" y="4328507"/>
            <a:ext cx="600132" cy="342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45106" y="5147779"/>
            <a:ext cx="390562" cy="333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07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97742" y="2177193"/>
            <a:ext cx="1047850" cy="295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45459" y="3722804"/>
            <a:ext cx="2343373" cy="400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98183" y="4543313"/>
            <a:ext cx="457243" cy="305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56946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14298" y="1765349"/>
            <a:ext cx="295303" cy="314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28785" y="4150059"/>
            <a:ext cx="304829" cy="305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5561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4871" y="1770743"/>
            <a:ext cx="285777" cy="295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18554" y="4919022"/>
            <a:ext cx="304829" cy="314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89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207797" y="3034096"/>
            <a:ext cx="466769" cy="295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97300" y="4606906"/>
            <a:ext cx="1285997" cy="305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484784"/>
            <a:ext cx="8640000" cy="3194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4585" y="2533694"/>
            <a:ext cx="1105005" cy="295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61575" y="4049847"/>
            <a:ext cx="1914707" cy="400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32656"/>
            <a:ext cx="820979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2022-11-08T02:00:37Z</dcterms:created>
  <dcterms:modified xsi:type="dcterms:W3CDTF">2022-11-26T19:46:21Z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