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88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432" y="2969689"/>
            <a:ext cx="2886350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5855" y="3336065"/>
            <a:ext cx="1857552" cy="157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96" y="2452702"/>
            <a:ext cx="1571775" cy="248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6319" y="2452702"/>
            <a:ext cx="1619404" cy="248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882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1111" y="4101050"/>
            <a:ext cx="234656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5917" y="4101050"/>
            <a:ext cx="225965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6795" y="4101050"/>
            <a:ext cx="225965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9454" y="4101050"/>
            <a:ext cx="399784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8965" y="4344675"/>
            <a:ext cx="2728964" cy="2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80506" y="4379479"/>
            <a:ext cx="269420" cy="4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1111" y="4536095"/>
            <a:ext cx="234656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37698" y="4527394"/>
            <a:ext cx="408475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28576" y="4527394"/>
            <a:ext cx="399784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2072" y="4527394"/>
            <a:ext cx="425857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07872" y="5197364"/>
            <a:ext cx="4267265" cy="696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794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751216"/>
            <a:ext cx="4991797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29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9381" y="4693651"/>
            <a:ext cx="1085953" cy="30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9789" y="4693651"/>
            <a:ext cx="1085953" cy="30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9039" y="5503368"/>
            <a:ext cx="676339" cy="30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9877" y="5503368"/>
            <a:ext cx="466769" cy="30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2606812"/>
            <a:ext cx="438191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2606812"/>
            <a:ext cx="428665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3790092"/>
            <a:ext cx="428665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3790092"/>
            <a:ext cx="428665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2242896"/>
            <a:ext cx="409614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3420" y="4664009"/>
            <a:ext cx="257199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4664009"/>
            <a:ext cx="685865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457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7028" y="2335743"/>
            <a:ext cx="270415" cy="19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7497" y="2335743"/>
            <a:ext cx="251766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7290" y="2335743"/>
            <a:ext cx="233117" cy="19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2923" y="4296196"/>
            <a:ext cx="643403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5134" y="4296196"/>
            <a:ext cx="466234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3678" y="5089713"/>
            <a:ext cx="839221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0796" y="2233734"/>
            <a:ext cx="476295" cy="83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3574" y="2243268"/>
            <a:ext cx="438191" cy="80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1760" y="3540028"/>
            <a:ext cx="504056" cy="82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17543" y="3768869"/>
            <a:ext cx="657287" cy="29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21270" y="4827253"/>
            <a:ext cx="657287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17543" y="4827253"/>
            <a:ext cx="447717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69076" y="5637728"/>
            <a:ext cx="438191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08061" y="5637728"/>
            <a:ext cx="257199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2110904"/>
            <a:ext cx="1314575" cy="30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2110904"/>
            <a:ext cx="1333627" cy="30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528" y="2780928"/>
            <a:ext cx="2088231" cy="208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95936" y="2852936"/>
            <a:ext cx="4176464" cy="191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4828" y="1595808"/>
            <a:ext cx="1133583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6747" y="1595808"/>
            <a:ext cx="762072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056" y="2338960"/>
            <a:ext cx="2016223" cy="257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3424" y="2338960"/>
            <a:ext cx="4824535" cy="293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