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804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759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89981"/>
            <a:ext cx="5944167" cy="400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44754" y="2168084"/>
            <a:ext cx="4439073" cy="391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54280" y="3027099"/>
            <a:ext cx="2324321" cy="391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3886113"/>
            <a:ext cx="7916030" cy="400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4235" y="4754672"/>
            <a:ext cx="3162601" cy="391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43502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564904"/>
            <a:ext cx="7078063" cy="7144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3645024"/>
            <a:ext cx="4887007" cy="666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8640000" cy="54165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00825" y="3239847"/>
            <a:ext cx="247673" cy="305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32865" y="5690664"/>
            <a:ext cx="276251" cy="305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27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87775" y="2166614"/>
            <a:ext cx="257199" cy="285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73861" y="4673452"/>
            <a:ext cx="266725" cy="295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689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588833" y="3947969"/>
            <a:ext cx="285777" cy="304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58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45636" y="3016335"/>
            <a:ext cx="342932" cy="305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78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54412" y="3063776"/>
            <a:ext cx="4448599" cy="400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54412" y="3893528"/>
            <a:ext cx="2343373" cy="391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54412" y="4713743"/>
            <a:ext cx="5515501" cy="400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1"/>
            <a:ext cx="8352928" cy="66628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28596" y="2843137"/>
            <a:ext cx="5693957" cy="1272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28597" y="3568116"/>
            <a:ext cx="2999387" cy="1272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3914" y="4293096"/>
            <a:ext cx="1316803" cy="1241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19671" y="4293096"/>
            <a:ext cx="6984777" cy="1272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3913" y="5010108"/>
            <a:ext cx="1914243" cy="1272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875"/>
          <a:stretch/>
        </p:blipFill>
        <p:spPr>
          <a:xfrm>
            <a:off x="323528" y="692696"/>
            <a:ext cx="8352928" cy="52618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69987" y="3327384"/>
            <a:ext cx="4946155" cy="1180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69986" y="4026264"/>
            <a:ext cx="2488249" cy="1152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47664" y="4725144"/>
            <a:ext cx="6048672" cy="1152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2022-11-08T02:00:37Z</dcterms:created>
  <dcterms:modified xsi:type="dcterms:W3CDTF">2022-11-26T19:33:21Z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